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3" autoAdjust="0"/>
    <p:restoredTop sz="94660"/>
  </p:normalViewPr>
  <p:slideViewPr>
    <p:cSldViewPr snapToGrid="0">
      <p:cViewPr varScale="1">
        <p:scale>
          <a:sx n="43" d="100"/>
          <a:sy n="43" d="100"/>
        </p:scale>
        <p:origin x="2124" y="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BF4CC59F-710A-4A2C-86CA-0C7CD6AD7BCB}"/>
    <pc:docChg chg="undo custSel modSld">
      <pc:chgData name="Satoru Nawata" userId="d4bf2b32-e051-439d-9a0f-5408e3121992" providerId="ADAL" clId="{BF4CC59F-710A-4A2C-86CA-0C7CD6AD7BCB}" dt="2022-04-11T08:11:04.208" v="219" actId="20577"/>
      <pc:docMkLst>
        <pc:docMk/>
      </pc:docMkLst>
      <pc:sldChg chg="modSp mod">
        <pc:chgData name="Satoru Nawata" userId="d4bf2b32-e051-439d-9a0f-5408e3121992" providerId="ADAL" clId="{BF4CC59F-710A-4A2C-86CA-0C7CD6AD7BCB}" dt="2022-04-11T07:44:43.641" v="216" actId="20577"/>
        <pc:sldMkLst>
          <pc:docMk/>
          <pc:sldMk cId="2466758448" sldId="262"/>
        </pc:sldMkLst>
        <pc:spChg chg="mod">
          <ac:chgData name="Satoru Nawata" userId="d4bf2b32-e051-439d-9a0f-5408e3121992" providerId="ADAL" clId="{BF4CC59F-710A-4A2C-86CA-0C7CD6AD7BCB}" dt="2022-04-08T01:31:45.295" v="3" actId="20577"/>
          <ac:spMkLst>
            <pc:docMk/>
            <pc:sldMk cId="2466758448" sldId="262"/>
            <ac:spMk id="118" creationId="{00000000-0000-0000-0000-000000000000}"/>
          </ac:spMkLst>
        </pc:spChg>
        <pc:spChg chg="mod">
          <ac:chgData name="Satoru Nawata" userId="d4bf2b32-e051-439d-9a0f-5408e3121992" providerId="ADAL" clId="{BF4CC59F-710A-4A2C-86CA-0C7CD6AD7BCB}" dt="2022-04-11T07:44:43.641" v="216" actId="20577"/>
          <ac:spMkLst>
            <pc:docMk/>
            <pc:sldMk cId="2466758448" sldId="262"/>
            <ac:spMk id="133" creationId="{00000000-0000-0000-0000-000000000000}"/>
          </ac:spMkLst>
        </pc:spChg>
      </pc:sldChg>
      <pc:sldChg chg="modSp mod">
        <pc:chgData name="Satoru Nawata" userId="d4bf2b32-e051-439d-9a0f-5408e3121992" providerId="ADAL" clId="{BF4CC59F-710A-4A2C-86CA-0C7CD6AD7BCB}" dt="2022-04-11T08:11:04.208" v="219" actId="20577"/>
        <pc:sldMkLst>
          <pc:docMk/>
          <pc:sldMk cId="742238854" sldId="263"/>
        </pc:sldMkLst>
        <pc:spChg chg="mod">
          <ac:chgData name="Satoru Nawata" userId="d4bf2b32-e051-439d-9a0f-5408e3121992" providerId="ADAL" clId="{BF4CC59F-710A-4A2C-86CA-0C7CD6AD7BCB}" dt="2022-04-08T01:31:31.265" v="1" actId="20577"/>
          <ac:spMkLst>
            <pc:docMk/>
            <pc:sldMk cId="742238854" sldId="263"/>
            <ac:spMk id="118" creationId="{00000000-0000-0000-0000-000000000000}"/>
          </ac:spMkLst>
        </pc:spChg>
        <pc:spChg chg="mod">
          <ac:chgData name="Satoru Nawata" userId="d4bf2b32-e051-439d-9a0f-5408e3121992" providerId="ADAL" clId="{BF4CC59F-710A-4A2C-86CA-0C7CD6AD7BCB}" dt="2022-04-11T08:11:04.208" v="219" actId="20577"/>
          <ac:spMkLst>
            <pc:docMk/>
            <pc:sldMk cId="742238854" sldId="263"/>
            <ac:spMk id="130" creationId="{00000000-0000-0000-0000-000000000000}"/>
          </ac:spMkLst>
        </pc:sp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docChgLst>
    <pc:chgData name="Satoru Nawata" userId="d4bf2b32-e051-439d-9a0f-5408e3121992" providerId="ADAL" clId="{99C1BF1C-00F3-4E4C-A651-36ADDEAF62AE}"/>
    <pc:docChg chg="undo custSel modSld sldOrd">
      <pc:chgData name="Satoru Nawata" userId="d4bf2b32-e051-439d-9a0f-5408e3121992" providerId="ADAL" clId="{99C1BF1C-00F3-4E4C-A651-36ADDEAF62AE}" dt="2022-02-10T07:55:16.014" v="467" actId="20577"/>
      <pc:docMkLst>
        <pc:docMk/>
      </pc:docMkLst>
      <pc:sldChg chg="addSp delSp modSp mod ord">
        <pc:chgData name="Satoru Nawata" userId="d4bf2b32-e051-439d-9a0f-5408e3121992" providerId="ADAL" clId="{99C1BF1C-00F3-4E4C-A651-36ADDEAF62AE}" dt="2022-02-10T07:55:16.014" v="467" actId="20577"/>
        <pc:sldMkLst>
          <pc:docMk/>
          <pc:sldMk cId="2466758448" sldId="262"/>
        </pc:sldMkLst>
        <pc:spChg chg="add del mod">
          <ac:chgData name="Satoru Nawata" userId="d4bf2b32-e051-439d-9a0f-5408e3121992" providerId="ADAL" clId="{99C1BF1C-00F3-4E4C-A651-36ADDEAF62AE}" dt="2022-02-09T07:45:50.001" v="387"/>
          <ac:spMkLst>
            <pc:docMk/>
            <pc:sldMk cId="2466758448" sldId="262"/>
            <ac:spMk id="10" creationId="{4ED20411-9C0D-4A2F-9B7F-D558F8641DE2}"/>
          </ac:spMkLst>
        </pc:spChg>
        <pc:spChg chg="add del mod">
          <ac:chgData name="Satoru Nawata" userId="d4bf2b32-e051-439d-9a0f-5408e3121992" providerId="ADAL" clId="{99C1BF1C-00F3-4E4C-A651-36ADDEAF62AE}" dt="2022-02-09T07:46:02.952" v="390"/>
          <ac:spMkLst>
            <pc:docMk/>
            <pc:sldMk cId="2466758448" sldId="262"/>
            <ac:spMk id="11" creationId="{2BFDC9F4-831C-4BFF-B35C-2C6F6952E01E}"/>
          </ac:spMkLst>
        </pc:spChg>
        <pc:spChg chg="add mod">
          <ac:chgData name="Satoru Nawata" userId="d4bf2b32-e051-439d-9a0f-5408e3121992" providerId="ADAL" clId="{99C1BF1C-00F3-4E4C-A651-36ADDEAF62AE}" dt="2022-02-10T06:06:40.008" v="444" actId="20577"/>
          <ac:spMkLst>
            <pc:docMk/>
            <pc:sldMk cId="2466758448" sldId="262"/>
            <ac:spMk id="12" creationId="{EE67F722-19A7-49A2-A217-86E4D964B4B7}"/>
          </ac:spMkLst>
        </pc:spChg>
        <pc:spChg chg="mod">
          <ac:chgData name="Satoru Nawata" userId="d4bf2b32-e051-439d-9a0f-5408e3121992" providerId="ADAL" clId="{99C1BF1C-00F3-4E4C-A651-36ADDEAF62AE}" dt="2022-02-10T06:13:33.577" v="459" actId="20577"/>
          <ac:spMkLst>
            <pc:docMk/>
            <pc:sldMk cId="2466758448" sldId="262"/>
            <ac:spMk id="118" creationId="{00000000-0000-0000-0000-000000000000}"/>
          </ac:spMkLst>
        </pc:spChg>
        <pc:spChg chg="mod">
          <ac:chgData name="Satoru Nawata" userId="d4bf2b32-e051-439d-9a0f-5408e3121992" providerId="ADAL" clId="{99C1BF1C-00F3-4E4C-A651-36ADDEAF62AE}" dt="2022-02-10T07:55:16.014" v="467" actId="20577"/>
          <ac:spMkLst>
            <pc:docMk/>
            <pc:sldMk cId="2466758448" sldId="262"/>
            <ac:spMk id="133" creationId="{00000000-0000-0000-0000-000000000000}"/>
          </ac:spMkLst>
        </pc:spChg>
      </pc:sldChg>
      <pc:sldChg chg="modSp mod ord">
        <pc:chgData name="Satoru Nawata" userId="d4bf2b32-e051-439d-9a0f-5408e3121992" providerId="ADAL" clId="{99C1BF1C-00F3-4E4C-A651-36ADDEAF62AE}" dt="2022-02-10T06:13:24.093" v="457" actId="20577"/>
        <pc:sldMkLst>
          <pc:docMk/>
          <pc:sldMk cId="742238854" sldId="263"/>
        </pc:sldMkLst>
        <pc:spChg chg="mod">
          <ac:chgData name="Satoru Nawata" userId="d4bf2b32-e051-439d-9a0f-5408e3121992" providerId="ADAL" clId="{99C1BF1C-00F3-4E4C-A651-36ADDEAF62AE}" dt="2022-02-10T06:13:24.093" v="457" actId="20577"/>
          <ac:spMkLst>
            <pc:docMk/>
            <pc:sldMk cId="742238854" sldId="263"/>
            <ac:spMk id="118" creationId="{00000000-0000-0000-0000-000000000000}"/>
          </ac:spMkLst>
        </pc:spChg>
        <pc:spChg chg="mod">
          <ac:chgData name="Satoru Nawata" userId="d4bf2b32-e051-439d-9a0f-5408e3121992" providerId="ADAL" clId="{99C1BF1C-00F3-4E4C-A651-36ADDEAF62AE}" dt="2022-02-10T06:11:12.196" v="455" actId="20577"/>
          <ac:spMkLst>
            <pc:docMk/>
            <pc:sldMk cId="742238854" sldId="263"/>
            <ac:spMk id="130" creationId="{00000000-0000-0000-0000-000000000000}"/>
          </ac:spMkLst>
        </pc:spChg>
      </pc:sldChg>
    </pc:docChg>
  </pc:docChgLst>
  <pc:docChgLst>
    <pc:chgData name="Satoru Nawata" userId="d4bf2b32-e051-439d-9a0f-5408e3121992" providerId="ADAL" clId="{69CA2E6D-DBBD-43DC-910F-1DC83E20C0FD}"/>
    <pc:docChg chg="undo custSel modSld">
      <pc:chgData name="Satoru Nawata" userId="d4bf2b32-e051-439d-9a0f-5408e3121992" providerId="ADAL" clId="{69CA2E6D-DBBD-43DC-910F-1DC83E20C0FD}" dt="2022-03-08T08:22:05.180" v="336" actId="20577"/>
      <pc:docMkLst>
        <pc:docMk/>
      </pc:docMkLst>
      <pc:sldChg chg="delSp modSp mod">
        <pc:chgData name="Satoru Nawata" userId="d4bf2b32-e051-439d-9a0f-5408e3121992" providerId="ADAL" clId="{69CA2E6D-DBBD-43DC-910F-1DC83E20C0FD}" dt="2022-03-08T08:22:05.180" v="336" actId="20577"/>
        <pc:sldMkLst>
          <pc:docMk/>
          <pc:sldMk cId="2466758448" sldId="262"/>
        </pc:sldMkLst>
        <pc:spChg chg="del">
          <ac:chgData name="Satoru Nawata" userId="d4bf2b32-e051-439d-9a0f-5408e3121992" providerId="ADAL" clId="{69CA2E6D-DBBD-43DC-910F-1DC83E20C0FD}" dt="2022-03-03T05:03:58.323" v="6" actId="478"/>
          <ac:spMkLst>
            <pc:docMk/>
            <pc:sldMk cId="2466758448" sldId="262"/>
            <ac:spMk id="12" creationId="{EE67F722-19A7-49A2-A217-86E4D964B4B7}"/>
          </ac:spMkLst>
        </pc:spChg>
        <pc:spChg chg="mod">
          <ac:chgData name="Satoru Nawata" userId="d4bf2b32-e051-439d-9a0f-5408e3121992" providerId="ADAL" clId="{69CA2E6D-DBBD-43DC-910F-1DC83E20C0FD}" dt="2022-03-03T05:03:55.407" v="5" actId="20577"/>
          <ac:spMkLst>
            <pc:docMk/>
            <pc:sldMk cId="2466758448" sldId="262"/>
            <ac:spMk id="118" creationId="{00000000-0000-0000-0000-000000000000}"/>
          </ac:spMkLst>
        </pc:spChg>
        <pc:spChg chg="mod">
          <ac:chgData name="Satoru Nawata" userId="d4bf2b32-e051-439d-9a0f-5408e3121992" providerId="ADAL" clId="{69CA2E6D-DBBD-43DC-910F-1DC83E20C0FD}" dt="2022-03-08T08:22:05.180" v="336" actId="20577"/>
          <ac:spMkLst>
            <pc:docMk/>
            <pc:sldMk cId="2466758448" sldId="262"/>
            <ac:spMk id="133" creationId="{00000000-0000-0000-0000-000000000000}"/>
          </ac:spMkLst>
        </pc:spChg>
      </pc:sldChg>
      <pc:sldChg chg="modSp mod">
        <pc:chgData name="Satoru Nawata" userId="d4bf2b32-e051-439d-9a0f-5408e3121992" providerId="ADAL" clId="{69CA2E6D-DBBD-43DC-910F-1DC83E20C0FD}" dt="2022-03-08T06:26:53.681" v="335" actId="14100"/>
        <pc:sldMkLst>
          <pc:docMk/>
          <pc:sldMk cId="742238854" sldId="263"/>
        </pc:sldMkLst>
        <pc:spChg chg="mod">
          <ac:chgData name="Satoru Nawata" userId="d4bf2b32-e051-439d-9a0f-5408e3121992" providerId="ADAL" clId="{69CA2E6D-DBBD-43DC-910F-1DC83E20C0FD}" dt="2022-03-03T05:03:49.786" v="3" actId="20577"/>
          <ac:spMkLst>
            <pc:docMk/>
            <pc:sldMk cId="742238854" sldId="263"/>
            <ac:spMk id="118" creationId="{00000000-0000-0000-0000-000000000000}"/>
          </ac:spMkLst>
        </pc:spChg>
        <pc:spChg chg="mod">
          <ac:chgData name="Satoru Nawata" userId="d4bf2b32-e051-439d-9a0f-5408e3121992" providerId="ADAL" clId="{69CA2E6D-DBBD-43DC-910F-1DC83E20C0FD}" dt="2022-03-08T06:26:53.681" v="335" actId="14100"/>
          <ac:spMkLst>
            <pc:docMk/>
            <pc:sldMk cId="742238854" sldId="263"/>
            <ac:spMk id="130" creationId="{00000000-0000-0000-0000-000000000000}"/>
          </ac:spMkLst>
        </pc:spChg>
      </pc:sldChg>
    </pc:docChg>
  </pc:docChgLst>
  <pc:docChgLst>
    <pc:chgData name="Satoru Nawata" userId="d4bf2b32-e051-439d-9a0f-5408e3121992" providerId="ADAL" clId="{D06EBB17-5B1A-4C6F-A163-52C42C16861C}"/>
    <pc:docChg chg="undo custSel modSld">
      <pc:chgData name="Satoru Nawata" userId="d4bf2b32-e051-439d-9a0f-5408e3121992" providerId="ADAL" clId="{D06EBB17-5B1A-4C6F-A163-52C42C16861C}" dt="2022-05-16T06:07:24.956" v="321" actId="20577"/>
      <pc:docMkLst>
        <pc:docMk/>
      </pc:docMkLst>
      <pc:sldChg chg="modSp mod">
        <pc:chgData name="Satoru Nawata" userId="d4bf2b32-e051-439d-9a0f-5408e3121992" providerId="ADAL" clId="{D06EBB17-5B1A-4C6F-A163-52C42C16861C}" dt="2022-05-16T06:07:24.956" v="321" actId="20577"/>
        <pc:sldMkLst>
          <pc:docMk/>
          <pc:sldMk cId="2466758448" sldId="262"/>
        </pc:sldMkLst>
        <pc:spChg chg="mod">
          <ac:chgData name="Satoru Nawata" userId="d4bf2b32-e051-439d-9a0f-5408e3121992" providerId="ADAL" clId="{D06EBB17-5B1A-4C6F-A163-52C42C16861C}" dt="2022-05-11T08:56:11.457" v="202" actId="20577"/>
          <ac:spMkLst>
            <pc:docMk/>
            <pc:sldMk cId="2466758448" sldId="262"/>
            <ac:spMk id="118" creationId="{00000000-0000-0000-0000-000000000000}"/>
          </ac:spMkLst>
        </pc:spChg>
        <pc:spChg chg="mod">
          <ac:chgData name="Satoru Nawata" userId="d4bf2b32-e051-439d-9a0f-5408e3121992" providerId="ADAL" clId="{D06EBB17-5B1A-4C6F-A163-52C42C16861C}" dt="2022-05-16T06:07:24.956" v="321" actId="20577"/>
          <ac:spMkLst>
            <pc:docMk/>
            <pc:sldMk cId="2466758448" sldId="262"/>
            <ac:spMk id="133" creationId="{00000000-0000-0000-0000-000000000000}"/>
          </ac:spMkLst>
        </pc:spChg>
      </pc:sldChg>
      <pc:sldChg chg="modSp mod">
        <pc:chgData name="Satoru Nawata" userId="d4bf2b32-e051-439d-9a0f-5408e3121992" providerId="ADAL" clId="{D06EBB17-5B1A-4C6F-A163-52C42C16861C}" dt="2022-05-13T01:48:04.552" v="262" actId="20577"/>
        <pc:sldMkLst>
          <pc:docMk/>
          <pc:sldMk cId="742238854" sldId="263"/>
        </pc:sldMkLst>
        <pc:spChg chg="mod">
          <ac:chgData name="Satoru Nawata" userId="d4bf2b32-e051-439d-9a0f-5408e3121992" providerId="ADAL" clId="{D06EBB17-5B1A-4C6F-A163-52C42C16861C}" dt="2022-05-11T08:17:24.311" v="145" actId="20577"/>
          <ac:spMkLst>
            <pc:docMk/>
            <pc:sldMk cId="742238854" sldId="263"/>
            <ac:spMk id="118" creationId="{00000000-0000-0000-0000-000000000000}"/>
          </ac:spMkLst>
        </pc:spChg>
        <pc:spChg chg="mod">
          <ac:chgData name="Satoru Nawata" userId="d4bf2b32-e051-439d-9a0f-5408e3121992" providerId="ADAL" clId="{D06EBB17-5B1A-4C6F-A163-52C42C16861C}" dt="2022-05-13T01:48:04.552" v="262" actId="20577"/>
          <ac:spMkLst>
            <pc:docMk/>
            <pc:sldMk cId="742238854" sldId="263"/>
            <ac:spMk id="130" creationId="{00000000-0000-0000-0000-000000000000}"/>
          </ac:spMkLst>
        </pc:spChg>
      </pc:sldChg>
    </pc:docChg>
  </pc:docChgLst>
  <pc:docChgLst>
    <pc:chgData name="Satoru Nawata" userId="d4bf2b32-e051-439d-9a0f-5408e3121992" providerId="ADAL" clId="{AAA5D280-0887-4C35-9696-DDCACA277A03}"/>
    <pc:docChg chg="undo custSel modSld">
      <pc:chgData name="Satoru Nawata" userId="d4bf2b32-e051-439d-9a0f-5408e3121992" providerId="ADAL" clId="{AAA5D280-0887-4C35-9696-DDCACA277A03}" dt="2021-11-10T04:27:08.469" v="315" actId="20577"/>
      <pc:docMkLst>
        <pc:docMk/>
      </pc:docMkLst>
      <pc:sldChg chg="modSp mod">
        <pc:chgData name="Satoru Nawata" userId="d4bf2b32-e051-439d-9a0f-5408e3121992" providerId="ADAL" clId="{AAA5D280-0887-4C35-9696-DDCACA277A03}" dt="2021-11-10T03:15:43.485" v="238" actId="20577"/>
        <pc:sldMkLst>
          <pc:docMk/>
          <pc:sldMk cId="2466758448" sldId="262"/>
        </pc:sldMkLst>
        <pc:spChg chg="mod">
          <ac:chgData name="Satoru Nawata" userId="d4bf2b32-e051-439d-9a0f-5408e3121992" providerId="ADAL" clId="{AAA5D280-0887-4C35-9696-DDCACA277A03}" dt="2021-11-09T01:29:15.245" v="3" actId="20577"/>
          <ac:spMkLst>
            <pc:docMk/>
            <pc:sldMk cId="2466758448" sldId="262"/>
            <ac:spMk id="118" creationId="{00000000-0000-0000-0000-000000000000}"/>
          </ac:spMkLst>
        </pc:spChg>
        <pc:spChg chg="mod">
          <ac:chgData name="Satoru Nawata" userId="d4bf2b32-e051-439d-9a0f-5408e3121992" providerId="ADAL" clId="{AAA5D280-0887-4C35-9696-DDCACA277A03}" dt="2021-11-10T03:15:43.485" v="238" actId="20577"/>
          <ac:spMkLst>
            <pc:docMk/>
            <pc:sldMk cId="2466758448" sldId="262"/>
            <ac:spMk id="133" creationId="{00000000-0000-0000-0000-000000000000}"/>
          </ac:spMkLst>
        </pc:spChg>
      </pc:sldChg>
      <pc:sldChg chg="modSp mod">
        <pc:chgData name="Satoru Nawata" userId="d4bf2b32-e051-439d-9a0f-5408e3121992" providerId="ADAL" clId="{AAA5D280-0887-4C35-9696-DDCACA277A03}" dt="2021-11-10T04:27:08.469" v="315" actId="20577"/>
        <pc:sldMkLst>
          <pc:docMk/>
          <pc:sldMk cId="742238854" sldId="263"/>
        </pc:sldMkLst>
        <pc:spChg chg="mod">
          <ac:chgData name="Satoru Nawata" userId="d4bf2b32-e051-439d-9a0f-5408e3121992" providerId="ADAL" clId="{AAA5D280-0887-4C35-9696-DDCACA277A03}" dt="2021-11-09T01:29:21.124" v="5" actId="20577"/>
          <ac:spMkLst>
            <pc:docMk/>
            <pc:sldMk cId="742238854" sldId="263"/>
            <ac:spMk id="118" creationId="{00000000-0000-0000-0000-000000000000}"/>
          </ac:spMkLst>
        </pc:spChg>
        <pc:spChg chg="mod">
          <ac:chgData name="Satoru Nawata" userId="d4bf2b32-e051-439d-9a0f-5408e3121992" providerId="ADAL" clId="{AAA5D280-0887-4C35-9696-DDCACA277A03}" dt="2021-11-10T04:27:08.469" v="315"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2022/5/16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8"/>
            <a:ext cx="2278818" cy="181698"/>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kumimoji="1" lang="en-US" altLang="ja-JP" sz="1600" dirty="0">
                <a:solidFill>
                  <a:schemeClr val="accent5">
                    <a:lumMod val="50000"/>
                  </a:schemeClr>
                </a:solidFill>
              </a:rPr>
              <a:t>6</a:t>
            </a:r>
            <a:r>
              <a:rPr lang="ja-JP" altLang="en-US" sz="1600" dirty="0">
                <a:solidFill>
                  <a:schemeClr val="accent5">
                    <a:lumMod val="50000"/>
                  </a:schemeClr>
                </a:solidFill>
              </a:rPr>
              <a:t>月号　</a:t>
            </a:r>
            <a:r>
              <a:rPr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7"/>
            <a:ext cx="7269479" cy="5324166"/>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a:solidFill>
                  <a:srgbClr val="000000"/>
                </a:solidFill>
                <a:latin typeface="ＭＳ Ｐ明朝" panose="02020600040205080304"/>
                <a:ea typeface="ＭＳ Ｐ明朝" panose="02020600040205080304"/>
              </a:rPr>
              <a:t>ロータリーの魅力とは</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私たちがロータリーに入会し、会員であり続けるのは、ロータリーに対して何らかの魅力を感じているからでしょう。ロータリーに魅力がなければ、入会もしませんし、会員であり続けることはできません。その魅力をどうとらえるかはロータリアン一人ひとりにより異なるかもしれません。</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私はロータリーの魅力について問い直すにあたり、あらためてロータリーの本質を正しく再認識することが欠かせないと考えます。ロータリーの</a:t>
            </a:r>
            <a:r>
              <a:rPr lang="en-US" altLang="ja-JP" sz="1100" dirty="0">
                <a:solidFill>
                  <a:srgbClr val="000000"/>
                </a:solidFill>
                <a:latin typeface="ＭＳ Ｐ明朝" panose="02020600040205080304"/>
                <a:ea typeface="ＭＳ Ｐ明朝" panose="02020600040205080304"/>
              </a:rPr>
              <a:t>Core Values</a:t>
            </a:r>
            <a:r>
              <a:rPr lang="ja-JP" altLang="en-US" sz="1100" dirty="0">
                <a:solidFill>
                  <a:srgbClr val="000000"/>
                </a:solidFill>
                <a:latin typeface="ＭＳ Ｐ明朝" panose="02020600040205080304"/>
                <a:ea typeface="ＭＳ Ｐ明朝" panose="02020600040205080304"/>
              </a:rPr>
              <a:t>（中核的価値観）にこそロータリーの本質があると理解します。</a:t>
            </a:r>
            <a:endParaRPr lang="en-US" altLang="ja-JP" sz="1100" dirty="0">
              <a:solidFill>
                <a:srgbClr val="000000"/>
              </a:solidFill>
              <a:latin typeface="ＭＳ Ｐ明朝" panose="02020600040205080304"/>
              <a:ea typeface="ＭＳ Ｐ明朝" panose="02020600040205080304"/>
            </a:endParaRPr>
          </a:p>
          <a:p>
            <a:pPr marL="228600" indent="-228600" algn="l">
              <a:buFont typeface="+mj-lt"/>
              <a:buAutoNum type="arabicPeriod"/>
            </a:pPr>
            <a:r>
              <a:rPr lang="en-US" altLang="ja-JP" sz="1100" dirty="0">
                <a:solidFill>
                  <a:srgbClr val="000000"/>
                </a:solidFill>
                <a:latin typeface="ＭＳ Ｐ明朝" panose="02020600040205080304"/>
                <a:ea typeface="ＭＳ Ｐ明朝" panose="02020600040205080304"/>
              </a:rPr>
              <a:t>Service</a:t>
            </a:r>
            <a:r>
              <a:rPr lang="ja-JP" altLang="en-US" sz="1100" dirty="0">
                <a:solidFill>
                  <a:srgbClr val="000000"/>
                </a:solidFill>
                <a:latin typeface="ＭＳ Ｐ明朝" panose="02020600040205080304"/>
                <a:ea typeface="ＭＳ Ｐ明朝" panose="02020600040205080304"/>
              </a:rPr>
              <a:t>：人のために良心をもって行う行為・行動すべてであり、ロータリーでは社会奉仕・職業奉仕・国際奉仕・青少年奉仕・クラブ奉仕と分類されます。ロータリーならではの奉仕の理想や超我の奉仕をさせていただくことに魅力を感じます。</a:t>
            </a:r>
            <a:endParaRPr lang="en-US" altLang="ja-JP" sz="1100" dirty="0">
              <a:solidFill>
                <a:srgbClr val="000000"/>
              </a:solidFill>
              <a:latin typeface="ＭＳ Ｐ明朝" panose="02020600040205080304"/>
              <a:ea typeface="ＭＳ Ｐ明朝" panose="02020600040205080304"/>
            </a:endParaRPr>
          </a:p>
          <a:p>
            <a:pPr marL="228600" indent="-228600" algn="l">
              <a:buFont typeface="+mj-lt"/>
              <a:buAutoNum type="arabicPeriod"/>
            </a:pPr>
            <a:r>
              <a:rPr lang="en-US" altLang="ja-JP" sz="1100" dirty="0">
                <a:solidFill>
                  <a:srgbClr val="000000"/>
                </a:solidFill>
                <a:latin typeface="ＭＳ Ｐ明朝" panose="02020600040205080304"/>
                <a:ea typeface="ＭＳ Ｐ明朝" panose="02020600040205080304"/>
              </a:rPr>
              <a:t>Fellowship: </a:t>
            </a:r>
            <a:r>
              <a:rPr lang="ja-JP" altLang="en-US" sz="1100" dirty="0">
                <a:solidFill>
                  <a:srgbClr val="000000"/>
                </a:solidFill>
                <a:latin typeface="ＭＳ Ｐ明朝" panose="02020600040205080304"/>
                <a:ea typeface="ＭＳ Ｐ明朝" panose="02020600040205080304"/>
              </a:rPr>
              <a:t>奉仕の理念に集う私たちロータリアンはいわば同志であり、志を同じくする仲間であります。その仲間を大切に思う心を育て、ともにロータリーの目的に向かう原動力となるロータリーならではの親睦に魅力を感じます。</a:t>
            </a:r>
            <a:endParaRPr lang="en-US" altLang="ja-JP" sz="1100" dirty="0">
              <a:solidFill>
                <a:srgbClr val="000000"/>
              </a:solidFill>
              <a:latin typeface="ＭＳ Ｐ明朝" panose="02020600040205080304"/>
              <a:ea typeface="ＭＳ Ｐ明朝" panose="02020600040205080304"/>
            </a:endParaRPr>
          </a:p>
          <a:p>
            <a:pPr marL="228600" indent="-228600" algn="l">
              <a:buFont typeface="+mj-lt"/>
              <a:buAutoNum type="arabicPeriod"/>
            </a:pPr>
            <a:r>
              <a:rPr lang="en-US" altLang="ja-JP" sz="1100" dirty="0">
                <a:solidFill>
                  <a:srgbClr val="000000"/>
                </a:solidFill>
                <a:latin typeface="ＭＳ Ｐ明朝" panose="02020600040205080304"/>
                <a:ea typeface="ＭＳ Ｐ明朝" panose="02020600040205080304"/>
              </a:rPr>
              <a:t>Leadership: </a:t>
            </a:r>
            <a:r>
              <a:rPr lang="ja-JP" altLang="en-US" sz="1100" dirty="0">
                <a:solidFill>
                  <a:srgbClr val="000000"/>
                </a:solidFill>
                <a:latin typeface="ＭＳ Ｐ明朝" panose="02020600040205080304"/>
                <a:ea typeface="ＭＳ Ｐ明朝" panose="02020600040205080304"/>
              </a:rPr>
              <a:t>世界中の多種多様なリーダーの集まりの中で、相互に啓発されて、そのリーダーシップを学び磨きあうことのできる例会や研修などの多種多様なプログラムを備えるロータリーのメンバーであることに魅力を感じます。</a:t>
            </a:r>
            <a:endParaRPr lang="en-US" altLang="ja-JP" sz="1100" dirty="0">
              <a:solidFill>
                <a:srgbClr val="000000"/>
              </a:solidFill>
              <a:latin typeface="ＭＳ Ｐ明朝" panose="02020600040205080304"/>
              <a:ea typeface="ＭＳ Ｐ明朝" panose="02020600040205080304"/>
            </a:endParaRPr>
          </a:p>
          <a:p>
            <a:pPr marL="228600" indent="-228600" algn="l">
              <a:buFont typeface="+mj-lt"/>
              <a:buAutoNum type="arabicPeriod"/>
            </a:pPr>
            <a:r>
              <a:rPr lang="en-US" altLang="ja-JP" sz="1100" dirty="0">
                <a:solidFill>
                  <a:srgbClr val="000000"/>
                </a:solidFill>
                <a:latin typeface="ＭＳ Ｐ明朝" panose="02020600040205080304"/>
                <a:ea typeface="ＭＳ Ｐ明朝" panose="02020600040205080304"/>
              </a:rPr>
              <a:t>Integrity: </a:t>
            </a:r>
            <a:r>
              <a:rPr lang="ja-JP" altLang="en-US" sz="1100" dirty="0">
                <a:solidFill>
                  <a:srgbClr val="000000"/>
                </a:solidFill>
                <a:latin typeface="ＭＳ Ｐ明朝" panose="02020600040205080304"/>
                <a:ea typeface="ＭＳ Ｐ明朝" panose="02020600040205080304"/>
              </a:rPr>
              <a:t>人としての在り方としての大切な芯となる、誠実・真摯・信念・品位・法令順守など高潔性に大きな価値を置き、自分磨きができるロータリアンとしての自覚と誇りが持てることに対して魅力を感じます。</a:t>
            </a:r>
            <a:endParaRPr lang="en-US" altLang="ja-JP" sz="1100" dirty="0">
              <a:solidFill>
                <a:srgbClr val="000000"/>
              </a:solidFill>
              <a:latin typeface="ＭＳ Ｐ明朝" panose="02020600040205080304"/>
              <a:ea typeface="ＭＳ Ｐ明朝" panose="02020600040205080304"/>
            </a:endParaRPr>
          </a:p>
          <a:p>
            <a:pPr marL="228600" indent="-228600" algn="l">
              <a:buFont typeface="+mj-lt"/>
              <a:buAutoNum type="arabicPeriod"/>
            </a:pPr>
            <a:r>
              <a:rPr lang="en-US" altLang="ja-JP" sz="1100" dirty="0">
                <a:solidFill>
                  <a:srgbClr val="000000"/>
                </a:solidFill>
                <a:latin typeface="ＭＳ Ｐ明朝" panose="02020600040205080304"/>
                <a:ea typeface="ＭＳ Ｐ明朝" panose="02020600040205080304"/>
              </a:rPr>
              <a:t>Diversity: </a:t>
            </a:r>
            <a:r>
              <a:rPr lang="ja-JP" altLang="en-US" sz="1100" dirty="0">
                <a:solidFill>
                  <a:srgbClr val="000000"/>
                </a:solidFill>
                <a:latin typeface="ＭＳ Ｐ明朝" panose="02020600040205080304"/>
                <a:ea typeface="ＭＳ Ｐ明朝" panose="02020600040205080304"/>
              </a:rPr>
              <a:t>国・民族・宗教・言語・人種・性別・職業・年齢などの多様性を受け入れて認め合うだけでなく、</a:t>
            </a:r>
            <a:r>
              <a:rPr lang="en-US" altLang="ja-JP" sz="1100" dirty="0">
                <a:solidFill>
                  <a:srgbClr val="000000"/>
                </a:solidFill>
                <a:latin typeface="ＭＳ Ｐ明朝" panose="02020600040205080304"/>
                <a:ea typeface="ＭＳ Ｐ明朝" panose="02020600040205080304"/>
              </a:rPr>
              <a:t>Equity</a:t>
            </a:r>
            <a:r>
              <a:rPr lang="ja-JP" altLang="en-US" sz="1100" dirty="0">
                <a:solidFill>
                  <a:srgbClr val="000000"/>
                </a:solidFill>
                <a:latin typeface="ＭＳ Ｐ明朝" panose="02020600040205080304"/>
                <a:ea typeface="ＭＳ Ｐ明朝" panose="02020600040205080304"/>
              </a:rPr>
              <a:t>（公平）</a:t>
            </a:r>
            <a:r>
              <a:rPr lang="en-US" altLang="ja-JP" sz="1100" dirty="0">
                <a:solidFill>
                  <a:srgbClr val="000000"/>
                </a:solidFill>
                <a:latin typeface="ＭＳ Ｐ明朝" panose="02020600040205080304"/>
                <a:ea typeface="ＭＳ Ｐ明朝" panose="02020600040205080304"/>
              </a:rPr>
              <a:t>Inclusion</a:t>
            </a:r>
            <a:r>
              <a:rPr lang="ja-JP" altLang="en-US" sz="1100" dirty="0">
                <a:solidFill>
                  <a:srgbClr val="000000"/>
                </a:solidFill>
                <a:latin typeface="ＭＳ Ｐ明朝" panose="02020600040205080304"/>
                <a:ea typeface="ＭＳ Ｐ明朝" panose="02020600040205080304"/>
              </a:rPr>
              <a:t>（包摂性）の概念をとりいれて、誰一人として取り残すことのない世界をともに目指ことに魅力を感じます。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これら５つの中核的価値観をもとに、「私たちロータリアンはお互いに手を取り合って行動に移すことで、国際社会や地域社会で、そして自分自身の中で、持続可能な良い変化を生み出す世界を目指す」（ロータリーのビジョン声明）に対して大きな魅力を感じます。ロータリーはまさに、人としてのより良き生き方を学び成長することができる道場であり、世界平和をめざす実践哲学でもあります。このようなロータリーとの出会いに感謝してあらためてロータリーを学び、実践し、発信し、ロータリーを楽しみたいと思います。今まさに、ロータリーの魅力を再認識したうえで、時代の変化に適応した会員維持と会員増強が望まれます。</a:t>
            </a:r>
            <a:endParaRPr lang="en-US" altLang="ja-JP" sz="1200" b="1" dirty="0">
              <a:solidFill>
                <a:srgbClr val="000000"/>
              </a:solidFill>
              <a:latin typeface="ＭＳ Ｐ明朝" panose="02020600040205080304" pitchFamily="18" charset="-128"/>
              <a:ea typeface="ＭＳ Ｐ明朝" panose="02020600040205080304" pitchFamily="18" charset="-128"/>
            </a:endParaRPr>
          </a:p>
          <a:p>
            <a:pPr algn="r"/>
            <a:endParaRPr lang="en-US" altLang="ja-JP" sz="1200" b="1" dirty="0">
              <a:solidFill>
                <a:srgbClr val="000000"/>
              </a:solidFill>
              <a:latin typeface="ＭＳ Ｐ明朝" panose="02020600040205080304" pitchFamily="18" charset="-128"/>
              <a:ea typeface="ＭＳ Ｐ明朝" panose="02020600040205080304" pitchFamily="18" charset="-128"/>
            </a:endParaRPr>
          </a:p>
          <a:p>
            <a:pPr algn="r"/>
            <a:r>
              <a:rPr lang="ja-JP" altLang="en-US" sz="1200" b="1" dirty="0">
                <a:solidFill>
                  <a:srgbClr val="000000"/>
                </a:solidFill>
                <a:latin typeface="ＭＳ Ｐ明朝" panose="02020600040205080304" pitchFamily="18" charset="-128"/>
                <a:ea typeface="ＭＳ Ｐ明朝" panose="02020600040205080304" pitchFamily="18" charset="-128"/>
              </a:rPr>
              <a:t>第</a:t>
            </a:r>
            <a:r>
              <a:rPr lang="en-US" altLang="ja-JP" sz="1200" b="1" dirty="0">
                <a:solidFill>
                  <a:srgbClr val="000000"/>
                </a:solidFill>
                <a:latin typeface="ＭＳ Ｐ明朝" panose="02020600040205080304" pitchFamily="18" charset="-128"/>
                <a:ea typeface="ＭＳ Ｐ明朝" panose="02020600040205080304" pitchFamily="18" charset="-128"/>
              </a:rPr>
              <a:t>3</a:t>
            </a:r>
            <a:r>
              <a:rPr lang="ja-JP" altLang="en-US" sz="1200" b="1" dirty="0">
                <a:solidFill>
                  <a:srgbClr val="000000"/>
                </a:solidFill>
                <a:latin typeface="ＭＳ Ｐ明朝" panose="02020600040205080304" pitchFamily="18" charset="-128"/>
                <a:ea typeface="ＭＳ Ｐ明朝" panose="02020600040205080304" pitchFamily="18" charset="-128"/>
              </a:rPr>
              <a:t>地域　ロータリーコーディネーター補佐　中川　基成</a:t>
            </a:r>
            <a:r>
              <a:rPr lang="zh-TW" altLang="en-US" sz="1200" b="1" dirty="0">
                <a:solidFill>
                  <a:srgbClr val="000000"/>
                </a:solidFill>
                <a:latin typeface="ＭＳ Ｐ明朝" panose="02020600040205080304" pitchFamily="18" charset="-128"/>
                <a:ea typeface="ＭＳ Ｐ明朝" panose="02020600040205080304" pitchFamily="18" charset="-128"/>
              </a:rPr>
              <a:t>（</a:t>
            </a:r>
            <a:r>
              <a:rPr lang="ja-JP" altLang="en-US" sz="1200" b="1" dirty="0">
                <a:solidFill>
                  <a:srgbClr val="000000"/>
                </a:solidFill>
                <a:latin typeface="ＭＳ Ｐ明朝" panose="02020600040205080304" pitchFamily="18" charset="-128"/>
                <a:ea typeface="ＭＳ Ｐ明朝" panose="02020600040205080304" pitchFamily="18" charset="-128"/>
              </a:rPr>
              <a:t>あすか</a:t>
            </a:r>
            <a:r>
              <a:rPr lang="en-US" altLang="zh-TW" sz="1200" b="1" dirty="0">
                <a:solidFill>
                  <a:srgbClr val="000000"/>
                </a:solidFill>
                <a:latin typeface="ＭＳ Ｐ明朝" panose="02020600040205080304" pitchFamily="18" charset="-128"/>
                <a:ea typeface="ＭＳ Ｐ明朝" panose="02020600040205080304" pitchFamily="18" charset="-128"/>
              </a:rPr>
              <a:t>RC)</a:t>
            </a:r>
            <a:endParaRPr lang="ja-JP" altLang="en-US" sz="1050" dirty="0">
              <a:solidFill>
                <a:srgbClr val="000000"/>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lang="en-US" altLang="ja-JP" sz="1600" dirty="0">
                <a:solidFill>
                  <a:schemeClr val="accent5">
                    <a:lumMod val="50000"/>
                  </a:schemeClr>
                </a:solidFill>
              </a:rPr>
              <a:t>6</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328168"/>
            <a:ext cx="7269480" cy="5701282"/>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en-US" altLang="ja-JP" sz="1100" dirty="0">
                <a:solidFill>
                  <a:schemeClr val="tx1"/>
                </a:solidFill>
                <a:latin typeface="ＭＳ Ｐ明朝" panose="02020600040205080304" pitchFamily="18" charset="-128"/>
                <a:ea typeface="ＭＳ Ｐ明朝" panose="02020600040205080304" pitchFamily="18" charset="-128"/>
              </a:rPr>
              <a:t>2021-22</a:t>
            </a:r>
            <a:r>
              <a:rPr lang="ja-JP" altLang="en-US" sz="1100" dirty="0">
                <a:solidFill>
                  <a:schemeClr val="tx1"/>
                </a:solidFill>
                <a:latin typeface="ＭＳ Ｐ明朝" panose="02020600040205080304" pitchFamily="18" charset="-128"/>
                <a:ea typeface="ＭＳ Ｐ明朝" panose="02020600040205080304" pitchFamily="18" charset="-128"/>
              </a:rPr>
              <a:t>年度もあと</a:t>
            </a:r>
            <a:r>
              <a:rPr lang="en-US" altLang="ja-JP" sz="1100" dirty="0">
                <a:solidFill>
                  <a:schemeClr val="tx1"/>
                </a:solidFill>
                <a:latin typeface="ＭＳ Ｐ明朝" panose="02020600040205080304" pitchFamily="18" charset="-128"/>
                <a:ea typeface="ＭＳ Ｐ明朝" panose="02020600040205080304" pitchFamily="18" charset="-128"/>
              </a:rPr>
              <a:t>1</a:t>
            </a:r>
            <a:r>
              <a:rPr lang="ja-JP" altLang="en-US" sz="1100" dirty="0">
                <a:solidFill>
                  <a:schemeClr val="tx1"/>
                </a:solidFill>
                <a:latin typeface="ＭＳ Ｐ明朝" panose="02020600040205080304" pitchFamily="18" charset="-128"/>
                <a:ea typeface="ＭＳ Ｐ明朝" panose="02020600040205080304" pitchFamily="18" charset="-128"/>
              </a:rPr>
              <a:t>カ月 </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en-US" altLang="ja-JP" sz="1100" dirty="0">
                <a:solidFill>
                  <a:schemeClr val="tx1"/>
                </a:solidFill>
                <a:latin typeface="ＭＳ Ｐ明朝"/>
                <a:ea typeface="ＭＳ Ｐ明朝"/>
              </a:rPr>
              <a:t>2020</a:t>
            </a:r>
            <a:r>
              <a:rPr lang="ja-JP" altLang="en-US"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1</a:t>
            </a:r>
            <a:r>
              <a:rPr lang="ja-JP" altLang="en-US"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15</a:t>
            </a:r>
            <a:r>
              <a:rPr lang="ja-JP" altLang="en-US" sz="1100" dirty="0">
                <a:solidFill>
                  <a:schemeClr val="tx1"/>
                </a:solidFill>
                <a:latin typeface="ＭＳ Ｐ明朝"/>
                <a:ea typeface="ＭＳ Ｐ明朝"/>
              </a:rPr>
              <a:t>日に日本で最初の</a:t>
            </a:r>
            <a:r>
              <a:rPr lang="en-US" altLang="ja-JP" sz="1100" dirty="0">
                <a:solidFill>
                  <a:schemeClr val="tx1"/>
                </a:solidFill>
                <a:latin typeface="ＭＳ Ｐ明朝"/>
                <a:ea typeface="ＭＳ Ｐ明朝"/>
              </a:rPr>
              <a:t>COVID-19</a:t>
            </a:r>
            <a:r>
              <a:rPr lang="ja-JP" altLang="en-US" sz="1100" dirty="0">
                <a:solidFill>
                  <a:schemeClr val="tx1"/>
                </a:solidFill>
                <a:latin typeface="ＭＳ Ｐ明朝"/>
                <a:ea typeface="ＭＳ Ｐ明朝"/>
              </a:rPr>
              <a:t>感染者が確認されて</a:t>
            </a:r>
            <a:r>
              <a:rPr lang="en-US" altLang="ja-JP" sz="1100" dirty="0">
                <a:solidFill>
                  <a:schemeClr val="tx1"/>
                </a:solidFill>
                <a:latin typeface="ＭＳ Ｐ明朝"/>
                <a:ea typeface="ＭＳ Ｐ明朝"/>
              </a:rPr>
              <a:t>2</a:t>
            </a:r>
            <a:r>
              <a:rPr lang="ja-JP" altLang="en-US"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5</a:t>
            </a:r>
            <a:r>
              <a:rPr lang="ja-JP" altLang="en-US" sz="1100" dirty="0">
                <a:solidFill>
                  <a:schemeClr val="tx1"/>
                </a:solidFill>
                <a:latin typeface="ＭＳ Ｐ明朝"/>
                <a:ea typeface="ＭＳ Ｐ明朝"/>
              </a:rPr>
              <a:t>ヶ月が過ぎましたが、未だ多くの感染者が確認されています。この間、ロータリー活動も制限され、例会やロータリーの会合の多くが、</a:t>
            </a:r>
            <a:r>
              <a:rPr lang="en-US" altLang="ja-JP" sz="1100" dirty="0">
                <a:solidFill>
                  <a:schemeClr val="tx1"/>
                </a:solidFill>
                <a:latin typeface="ＭＳ Ｐ明朝"/>
                <a:ea typeface="ＭＳ Ｐ明朝"/>
              </a:rPr>
              <a:t>ZOOM</a:t>
            </a:r>
            <a:r>
              <a:rPr lang="ja-JP" altLang="en-US" sz="1100" dirty="0">
                <a:solidFill>
                  <a:schemeClr val="tx1"/>
                </a:solidFill>
                <a:latin typeface="ＭＳ Ｐ明朝"/>
                <a:ea typeface="ＭＳ Ｐ明朝"/>
              </a:rPr>
              <a:t>を使ったオンラインでの会合やオンラインとインパースンを合わせたハイブリッド会合となりました。</a:t>
            </a:r>
            <a:endParaRPr lang="en-US" altLang="ja-JP" sz="1100" dirty="0">
              <a:solidFill>
                <a:schemeClr val="tx1"/>
              </a:solidFill>
              <a:latin typeface="ＭＳ Ｐ明朝"/>
              <a:ea typeface="ＭＳ Ｐ明朝"/>
            </a:endParaRPr>
          </a:p>
          <a:p>
            <a:pPr algn="l">
              <a:lnSpc>
                <a:spcPct val="100000"/>
              </a:lnSpc>
            </a:pP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そして、北京冬季オリンピックが閉会した</a:t>
            </a:r>
            <a:r>
              <a:rPr lang="en-US" altLang="ja-JP" sz="1100" dirty="0">
                <a:solidFill>
                  <a:schemeClr val="tx1"/>
                </a:solidFill>
                <a:latin typeface="ＭＳ Ｐ明朝"/>
                <a:ea typeface="ＭＳ Ｐ明朝"/>
              </a:rPr>
              <a:t>4</a:t>
            </a:r>
            <a:r>
              <a:rPr lang="ja-JP" altLang="en-US" sz="1100" dirty="0">
                <a:solidFill>
                  <a:schemeClr val="tx1"/>
                </a:solidFill>
                <a:latin typeface="ＭＳ Ｐ明朝"/>
                <a:ea typeface="ＭＳ Ｐ明朝"/>
              </a:rPr>
              <a:t>日後の</a:t>
            </a:r>
            <a:r>
              <a:rPr lang="en-US" altLang="ja-JP" sz="1100" dirty="0">
                <a:solidFill>
                  <a:schemeClr val="tx1"/>
                </a:solidFill>
                <a:latin typeface="ＭＳ Ｐ明朝"/>
                <a:ea typeface="ＭＳ Ｐ明朝"/>
              </a:rPr>
              <a:t>2</a:t>
            </a:r>
            <a:r>
              <a:rPr lang="ja-JP" altLang="en-US"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24</a:t>
            </a:r>
            <a:r>
              <a:rPr lang="ja-JP" altLang="en-US" sz="1100" dirty="0">
                <a:solidFill>
                  <a:schemeClr val="tx1"/>
                </a:solidFill>
                <a:latin typeface="ＭＳ Ｐ明朝"/>
                <a:ea typeface="ＭＳ Ｐ明朝"/>
              </a:rPr>
              <a:t>日、ロシアがウクライナへ侵攻するという予想もしない出来事が起こりました。ロータリーの究極の目的が「世界平和」であることを考えると、ウクライナに一日も早い平和が訪れることを願ってやみません。国際ロータリーは、早速</a:t>
            </a:r>
            <a:r>
              <a:rPr lang="en-US" altLang="ja-JP" sz="1100" dirty="0">
                <a:solidFill>
                  <a:schemeClr val="tx1"/>
                </a:solidFill>
                <a:latin typeface="ＭＳ Ｐ明朝"/>
                <a:ea typeface="ＭＳ Ｐ明朝"/>
              </a:rPr>
              <a:t>2</a:t>
            </a:r>
            <a:r>
              <a:rPr lang="ja-JP" altLang="en-US"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25</a:t>
            </a:r>
            <a:r>
              <a:rPr lang="ja-JP" altLang="en-US" sz="1100" dirty="0">
                <a:solidFill>
                  <a:schemeClr val="tx1"/>
                </a:solidFill>
                <a:latin typeface="ＭＳ Ｐ明朝"/>
                <a:ea typeface="ＭＳ Ｐ明朝"/>
              </a:rPr>
              <a:t>日にウクライナ情勢に対する声明を発出し、ロータリー財団はウクライナから避難する人々への人道支援のためにロータリー災害救援基金を募り人道的救援活動に活用していきます。そして、その額は</a:t>
            </a:r>
            <a:r>
              <a:rPr lang="en-US" altLang="ja-JP" sz="1100" dirty="0">
                <a:solidFill>
                  <a:schemeClr val="tx1"/>
                </a:solidFill>
                <a:latin typeface="ＭＳ Ｐ明朝"/>
                <a:ea typeface="ＭＳ Ｐ明朝"/>
              </a:rPr>
              <a:t>1,450</a:t>
            </a:r>
            <a:r>
              <a:rPr lang="ja-JP" altLang="en-US" sz="1100" dirty="0">
                <a:solidFill>
                  <a:schemeClr val="tx1"/>
                </a:solidFill>
                <a:latin typeface="ＭＳ Ｐ明朝"/>
                <a:ea typeface="ＭＳ Ｐ明朝"/>
              </a:rPr>
              <a:t>万ドル（</a:t>
            </a:r>
            <a:r>
              <a:rPr lang="en-US" altLang="ja-JP" sz="1100" dirty="0">
                <a:solidFill>
                  <a:schemeClr val="tx1"/>
                </a:solidFill>
                <a:latin typeface="ＭＳ Ｐ明朝"/>
                <a:ea typeface="ＭＳ Ｐ明朝"/>
              </a:rPr>
              <a:t>5</a:t>
            </a:r>
            <a:r>
              <a:rPr lang="ja-JP" altLang="en-US" sz="1100" dirty="0">
                <a:solidFill>
                  <a:schemeClr val="tx1"/>
                </a:solidFill>
                <a:latin typeface="ＭＳ Ｐ明朝"/>
                <a:ea typeface="ＭＳ Ｐ明朝"/>
              </a:rPr>
              <a:t>月</a:t>
            </a:r>
            <a:r>
              <a:rPr lang="en-US" altLang="ja-JP" sz="1100" dirty="0">
                <a:solidFill>
                  <a:schemeClr val="tx1"/>
                </a:solidFill>
                <a:latin typeface="ＭＳ Ｐ明朝"/>
                <a:ea typeface="ＭＳ Ｐ明朝"/>
              </a:rPr>
              <a:t>12</a:t>
            </a:r>
            <a:r>
              <a:rPr lang="ja-JP" altLang="en-US" sz="1100" dirty="0">
                <a:solidFill>
                  <a:schemeClr val="tx1"/>
                </a:solidFill>
                <a:latin typeface="ＭＳ Ｐ明朝"/>
                <a:ea typeface="ＭＳ Ｐ明朝"/>
              </a:rPr>
              <a:t>日更新）となっています。ロータリアンの温かいご支援に心から感謝申し上げます。</a:t>
            </a:r>
            <a:endParaRPr lang="en-US" altLang="ja-JP" sz="1100" dirty="0">
              <a:solidFill>
                <a:schemeClr val="tx1"/>
              </a:solidFill>
              <a:latin typeface="ＭＳ Ｐ明朝"/>
              <a:ea typeface="ＭＳ Ｐ明朝"/>
            </a:endParaRPr>
          </a:p>
          <a:p>
            <a:pPr algn="l">
              <a:lnSpc>
                <a:spcPct val="100000"/>
              </a:lnSpc>
            </a:pPr>
            <a:r>
              <a:rPr lang="ja-JP" altLang="en-US" sz="1100" dirty="0">
                <a:solidFill>
                  <a:schemeClr val="tx1"/>
                </a:solidFill>
                <a:latin typeface="ＭＳ Ｐ明朝"/>
                <a:ea typeface="ＭＳ Ｐ明朝"/>
              </a:rPr>
              <a:t>　さて、</a:t>
            </a:r>
            <a:r>
              <a:rPr lang="en-US" altLang="ja-JP" sz="1100">
                <a:solidFill>
                  <a:schemeClr val="tx1"/>
                </a:solidFill>
                <a:latin typeface="ＭＳ Ｐ明朝"/>
                <a:ea typeface="ＭＳ Ｐ明朝"/>
              </a:rPr>
              <a:t>2021-22</a:t>
            </a:r>
            <a:r>
              <a:rPr lang="ja-JP" altLang="en-US" sz="1100" dirty="0">
                <a:solidFill>
                  <a:schemeClr val="tx1"/>
                </a:solidFill>
                <a:latin typeface="ＭＳ Ｐ明朝"/>
                <a:ea typeface="ＭＳ Ｐ明朝"/>
              </a:rPr>
              <a:t>年度もあと残すところわずかとなりました。この時期になると、年度初期に決めたロータリー財団の目標の達成の可否が気になります。特に「年次基金寄付ゼロクラブゼロ」は毎年地区ロータリー財団委員長を悩ませる懸案事項です。幸い昨年は皆様のご努力で日本の第</a:t>
            </a:r>
            <a:r>
              <a:rPr lang="en-US" altLang="ja-JP" sz="1100" dirty="0">
                <a:solidFill>
                  <a:schemeClr val="tx1"/>
                </a:solidFill>
                <a:latin typeface="ＭＳ Ｐ明朝"/>
                <a:ea typeface="ＭＳ Ｐ明朝"/>
              </a:rPr>
              <a:t>1</a:t>
            </a:r>
            <a:r>
              <a:rPr lang="ja-JP" altLang="en-US" sz="1100" dirty="0">
                <a:solidFill>
                  <a:schemeClr val="tx1"/>
                </a:solidFill>
                <a:latin typeface="ＭＳ Ｐ明朝"/>
                <a:ea typeface="ＭＳ Ｐ明朝"/>
              </a:rPr>
              <a:t>地域から第</a:t>
            </a:r>
            <a:r>
              <a:rPr lang="en-US" altLang="ja-JP" sz="1100" dirty="0">
                <a:solidFill>
                  <a:schemeClr val="tx1"/>
                </a:solidFill>
                <a:latin typeface="ＭＳ Ｐ明朝"/>
                <a:ea typeface="ＭＳ Ｐ明朝"/>
              </a:rPr>
              <a:t>3</a:t>
            </a:r>
            <a:r>
              <a:rPr lang="ja-JP" altLang="en-US" sz="1100" dirty="0">
                <a:solidFill>
                  <a:schemeClr val="tx1"/>
                </a:solidFill>
                <a:latin typeface="ＭＳ Ｐ明朝"/>
                <a:ea typeface="ＭＳ Ｐ明朝"/>
              </a:rPr>
              <a:t>地域のすべてのクラブが寄付をしていただき「年次基金ゼロクラブゼロ」を達成しました。ご存知のように年次基金への寄付は</a:t>
            </a:r>
            <a:r>
              <a:rPr lang="en-US" altLang="ja-JP" sz="1100" dirty="0">
                <a:solidFill>
                  <a:schemeClr val="tx1"/>
                </a:solidFill>
                <a:latin typeface="ＭＳ Ｐ明朝"/>
                <a:ea typeface="ＭＳ Ｐ明朝"/>
              </a:rPr>
              <a:t>3</a:t>
            </a:r>
            <a:r>
              <a:rPr lang="ja-JP" altLang="en-US" sz="1100" dirty="0">
                <a:solidFill>
                  <a:schemeClr val="tx1"/>
                </a:solidFill>
                <a:latin typeface="ＭＳ Ｐ明朝"/>
                <a:ea typeface="ＭＳ Ｐ明朝"/>
              </a:rPr>
              <a:t>年後の地区の地区補助金の財源となる貴重な資金です。この財源を利用して各地区の多くのクラブがプロジェクトを企画立案し、戦略計画に基づいてクラブの活性化を図ることが出来ます。皆様がロータリー財団の年度目標について、今一度ご理解をいただきますようお願い申し上げます。</a:t>
            </a:r>
            <a:endParaRPr lang="en-US" altLang="ja-JP" sz="1100" dirty="0">
              <a:solidFill>
                <a:schemeClr val="tx1"/>
              </a:solidFill>
              <a:latin typeface="ＭＳ Ｐ明朝"/>
              <a:ea typeface="ＭＳ Ｐ明朝"/>
            </a:endParaRPr>
          </a:p>
          <a:p>
            <a:pPr algn="l">
              <a:lnSpc>
                <a:spcPct val="100000"/>
              </a:lnSpc>
            </a:pPr>
            <a:r>
              <a:rPr lang="ja-JP" altLang="en-US" sz="1100" dirty="0">
                <a:solidFill>
                  <a:schemeClr val="tx1"/>
                </a:solidFill>
                <a:latin typeface="ＭＳ Ｐ明朝"/>
                <a:ea typeface="ＭＳ Ｐ明朝"/>
              </a:rPr>
              <a:t>　毎年日本のロータリー財団の目標は</a:t>
            </a:r>
            <a:r>
              <a:rPr lang="en-US" altLang="ja-JP" sz="1100" dirty="0">
                <a:solidFill>
                  <a:schemeClr val="tx1"/>
                </a:solidFill>
                <a:latin typeface="ＭＳ Ｐ明朝"/>
                <a:ea typeface="ＭＳ Ｐ明朝"/>
              </a:rPr>
              <a:t>RRFC</a:t>
            </a:r>
            <a:r>
              <a:rPr lang="ja-JP" altLang="en-US" sz="1100" dirty="0">
                <a:solidFill>
                  <a:schemeClr val="tx1"/>
                </a:solidFill>
                <a:latin typeface="ＭＳ Ｐ明朝"/>
                <a:ea typeface="ＭＳ Ｐ明朝"/>
              </a:rPr>
              <a:t>が策定することになっています。毎年国際ロータリー日本事務局財団室からの財団室</a:t>
            </a:r>
            <a:r>
              <a:rPr lang="en-US" altLang="ja-JP" sz="1100" dirty="0">
                <a:solidFill>
                  <a:schemeClr val="tx1"/>
                </a:solidFill>
                <a:latin typeface="ＭＳ Ｐ明朝"/>
                <a:ea typeface="ＭＳ Ｐ明朝"/>
              </a:rPr>
              <a:t>NEWS 4</a:t>
            </a:r>
            <a:r>
              <a:rPr lang="ja-JP" altLang="en-US" sz="1100" dirty="0">
                <a:solidFill>
                  <a:schemeClr val="tx1"/>
                </a:solidFill>
                <a:latin typeface="ＭＳ Ｐ明朝"/>
                <a:ea typeface="ＭＳ Ｐ明朝"/>
              </a:rPr>
              <a:t>月号に掲載されます。今年も次年度</a:t>
            </a:r>
            <a:r>
              <a:rPr lang="en-US" altLang="ja-JP" sz="1100" dirty="0">
                <a:solidFill>
                  <a:schemeClr val="tx1"/>
                </a:solidFill>
                <a:latin typeface="ＭＳ Ｐ明朝"/>
                <a:ea typeface="ＭＳ Ｐ明朝"/>
              </a:rPr>
              <a:t>R</a:t>
            </a:r>
            <a:r>
              <a:rPr lang="ja-JP" altLang="en-US" sz="1100" dirty="0">
                <a:solidFill>
                  <a:schemeClr val="tx1"/>
                </a:solidFill>
                <a:latin typeface="ＭＳ Ｐ明朝"/>
                <a:ea typeface="ＭＳ Ｐ明朝"/>
              </a:rPr>
              <a:t>財団目標が掲載されました。年次基金への寄付額目標は</a:t>
            </a:r>
            <a:r>
              <a:rPr lang="en-US" altLang="ja-JP" sz="1100" dirty="0">
                <a:solidFill>
                  <a:schemeClr val="tx1"/>
                </a:solidFill>
                <a:latin typeface="ＭＳ Ｐ明朝"/>
                <a:ea typeface="ＭＳ Ｐ明朝"/>
              </a:rPr>
              <a:t>150</a:t>
            </a:r>
            <a:r>
              <a:rPr lang="ja-JP" altLang="en-US" sz="1100" dirty="0">
                <a:solidFill>
                  <a:schemeClr val="tx1"/>
                </a:solidFill>
                <a:latin typeface="ＭＳ Ｐ明朝"/>
                <a:ea typeface="ＭＳ Ｐ明朝"/>
              </a:rPr>
              <a:t>ドル</a:t>
            </a:r>
            <a:r>
              <a:rPr lang="en-US" altLang="ja-JP" sz="1100" dirty="0">
                <a:solidFill>
                  <a:schemeClr val="tx1"/>
                </a:solidFill>
                <a:latin typeface="ＭＳ Ｐ明朝"/>
                <a:ea typeface="ＭＳ Ｐ明朝"/>
              </a:rPr>
              <a:t>/</a:t>
            </a:r>
            <a:r>
              <a:rPr lang="ja-JP" altLang="en-US" sz="1100" dirty="0">
                <a:solidFill>
                  <a:schemeClr val="tx1"/>
                </a:solidFill>
                <a:latin typeface="ＭＳ Ｐ明朝"/>
                <a:ea typeface="ＭＳ Ｐ明朝"/>
              </a:rPr>
              <a:t>ロータリアンですが、実はこの財団目標がクラブのレベルまで周知されていないことが、往々にしてあるのです。地区財団委員長の皆様には是非クラブレベルでの周知にご協力をお願いしたいと思います。</a:t>
            </a:r>
            <a:endParaRPr lang="en-US" altLang="ja-JP" sz="1100" dirty="0">
              <a:solidFill>
                <a:schemeClr val="tx1"/>
              </a:solidFill>
              <a:latin typeface="ＭＳ Ｐ明朝"/>
              <a:ea typeface="ＭＳ Ｐ明朝"/>
            </a:endParaRPr>
          </a:p>
          <a:p>
            <a:pPr algn="l">
              <a:lnSpc>
                <a:spcPct val="100000"/>
              </a:lnSpc>
            </a:pPr>
            <a:r>
              <a:rPr lang="ja-JP" altLang="en-US" sz="1100" dirty="0">
                <a:solidFill>
                  <a:schemeClr val="tx1"/>
                </a:solidFill>
                <a:latin typeface="ＭＳ Ｐ明朝"/>
                <a:ea typeface="ＭＳ Ｐ明朝"/>
              </a:rPr>
              <a:t>　次年度はこれを踏まえ、地区財団委員長とロータリー財団地域コーディネーター（</a:t>
            </a:r>
            <a:r>
              <a:rPr lang="en-US" altLang="ja-JP" sz="1100" dirty="0">
                <a:solidFill>
                  <a:schemeClr val="tx1"/>
                </a:solidFill>
                <a:latin typeface="ＭＳ Ｐ明朝"/>
                <a:ea typeface="ＭＳ Ｐ明朝"/>
              </a:rPr>
              <a:t>RRFC</a:t>
            </a:r>
            <a:r>
              <a:rPr lang="ja-JP" altLang="en-US" sz="1100" dirty="0">
                <a:solidFill>
                  <a:schemeClr val="tx1"/>
                </a:solidFill>
                <a:latin typeface="ＭＳ Ｐ明朝"/>
                <a:ea typeface="ＭＳ Ｐ明朝"/>
              </a:rPr>
              <a:t>）、ロータリー財団地域コーディネーター補佐（</a:t>
            </a:r>
            <a:r>
              <a:rPr lang="en-US" altLang="ja-JP" sz="1100" dirty="0">
                <a:solidFill>
                  <a:schemeClr val="tx1"/>
                </a:solidFill>
                <a:latin typeface="ＭＳ Ｐ明朝"/>
                <a:ea typeface="ＭＳ Ｐ明朝"/>
              </a:rPr>
              <a:t>ARRFC</a:t>
            </a:r>
            <a:r>
              <a:rPr lang="ja-JP" altLang="en-US" sz="1100" dirty="0">
                <a:solidFill>
                  <a:schemeClr val="tx1"/>
                </a:solidFill>
                <a:latin typeface="ＭＳ Ｐ明朝"/>
                <a:ea typeface="ＭＳ Ｐ明朝"/>
              </a:rPr>
              <a:t>）との合同会議を企画したいと思います。</a:t>
            </a:r>
            <a:endParaRPr lang="en-US" altLang="ja-JP" sz="1100" dirty="0">
              <a:solidFill>
                <a:schemeClr val="tx1"/>
              </a:solidFill>
              <a:latin typeface="ＭＳ Ｐ明朝"/>
              <a:ea typeface="ＭＳ Ｐ明朝"/>
            </a:endParaRPr>
          </a:p>
          <a:p>
            <a:pPr algn="l">
              <a:lnSpc>
                <a:spcPct val="100000"/>
              </a:lnSpc>
            </a:pPr>
            <a:r>
              <a:rPr lang="ja-JP" altLang="en-US" sz="1100" dirty="0">
                <a:solidFill>
                  <a:schemeClr val="tx1"/>
                </a:solidFill>
                <a:latin typeface="ＭＳ Ｐ明朝"/>
                <a:ea typeface="ＭＳ Ｐ明朝"/>
              </a:rPr>
              <a:t>　第</a:t>
            </a:r>
            <a:r>
              <a:rPr lang="en-US" altLang="ja-JP" sz="1100" dirty="0">
                <a:solidFill>
                  <a:schemeClr val="tx1"/>
                </a:solidFill>
                <a:latin typeface="ＭＳ Ｐ明朝"/>
                <a:ea typeface="ＭＳ Ｐ明朝"/>
              </a:rPr>
              <a:t>3</a:t>
            </a:r>
            <a:r>
              <a:rPr lang="ja-JP" altLang="en-US" sz="1100" dirty="0">
                <a:solidFill>
                  <a:schemeClr val="tx1"/>
                </a:solidFill>
                <a:latin typeface="ＭＳ Ｐ明朝"/>
                <a:ea typeface="ＭＳ Ｐ明朝"/>
              </a:rPr>
              <a:t>地域の</a:t>
            </a:r>
            <a:r>
              <a:rPr lang="en-US" altLang="ja-JP" sz="1100" dirty="0">
                <a:solidFill>
                  <a:schemeClr val="tx1"/>
                </a:solidFill>
                <a:latin typeface="ＭＳ Ｐ明朝"/>
                <a:ea typeface="ＭＳ Ｐ明朝"/>
              </a:rPr>
              <a:t>11</a:t>
            </a:r>
            <a:r>
              <a:rPr lang="ja-JP" altLang="en-US" sz="1100" dirty="0">
                <a:solidFill>
                  <a:schemeClr val="tx1"/>
                </a:solidFill>
                <a:latin typeface="ＭＳ Ｐ明朝"/>
                <a:ea typeface="ＭＳ Ｐ明朝"/>
              </a:rPr>
              <a:t>地区では</a:t>
            </a:r>
            <a:r>
              <a:rPr lang="en-US" altLang="ja-JP" sz="1100" dirty="0">
                <a:solidFill>
                  <a:schemeClr val="tx1"/>
                </a:solidFill>
                <a:latin typeface="ＭＳ Ｐ明朝"/>
                <a:ea typeface="ＭＳ Ｐ明朝"/>
              </a:rPr>
              <a:t>4</a:t>
            </a:r>
            <a:r>
              <a:rPr lang="ja-JP" altLang="en-US" sz="1100" dirty="0">
                <a:solidFill>
                  <a:schemeClr val="tx1"/>
                </a:solidFill>
                <a:latin typeface="ＭＳ Ｐ明朝"/>
                <a:ea typeface="ＭＳ Ｐ明朝"/>
              </a:rPr>
              <a:t>月現在昨年同月比で</a:t>
            </a:r>
            <a:r>
              <a:rPr lang="en-US" altLang="ja-JP" sz="1100" dirty="0">
                <a:solidFill>
                  <a:schemeClr val="tx1"/>
                </a:solidFill>
                <a:latin typeface="ＭＳ Ｐ明朝"/>
                <a:ea typeface="ＭＳ Ｐ明朝"/>
              </a:rPr>
              <a:t>8</a:t>
            </a:r>
            <a:r>
              <a:rPr lang="ja-JP" altLang="en-US" sz="1100" dirty="0">
                <a:solidFill>
                  <a:schemeClr val="tx1"/>
                </a:solidFill>
                <a:latin typeface="ＭＳ Ｐ明朝"/>
                <a:ea typeface="ＭＳ Ｐ明朝"/>
              </a:rPr>
              <a:t>地区の寄付が昨年を上回りました。多くのご理解をいただき、コロナ禍の中にも関わらずご支援いただいたことに感謝申し上げ更なるご理解をお願いいたします。</a:t>
            </a:r>
            <a:endParaRPr lang="en-US" altLang="ja-JP" sz="1100" dirty="0">
              <a:solidFill>
                <a:schemeClr val="tx1"/>
              </a:solidFill>
              <a:latin typeface="ＭＳ Ｐ明朝"/>
              <a:ea typeface="ＭＳ Ｐ明朝"/>
            </a:endParaRPr>
          </a:p>
          <a:p>
            <a:pPr algn="l">
              <a:lnSpc>
                <a:spcPct val="100000"/>
              </a:lnSpc>
            </a:pPr>
            <a:endParaRPr lang="en-US" altLang="ja-JP" sz="1100" dirty="0">
              <a:solidFill>
                <a:schemeClr val="tx1"/>
              </a:solidFill>
              <a:latin typeface="ＭＳ Ｐ明朝"/>
              <a:ea typeface="ＭＳ Ｐ明朝"/>
            </a:endParaRPr>
          </a:p>
          <a:p>
            <a:pPr algn="l">
              <a:lnSpc>
                <a:spcPct val="100000"/>
              </a:lnSpc>
            </a:pP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r">
              <a:spcBef>
                <a:spcPts val="600"/>
              </a:spcBef>
            </a:pPr>
            <a:r>
              <a:rPr lang="ja-JP" altLang="en-US"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3</a:t>
            </a:r>
            <a:r>
              <a:rPr lang="ja-JP" altLang="en-US" sz="1200" b="1" dirty="0">
                <a:solidFill>
                  <a:srgbClr val="000000"/>
                </a:solidFill>
                <a:latin typeface="+mn-ea"/>
                <a:ea typeface="ＭＳ Ｐ明朝" panose="02020600040205080304"/>
              </a:rPr>
              <a:t>地域　ＲＲＦＣ　永田</a:t>
            </a:r>
            <a:r>
              <a:rPr lang="zh-TW" altLang="en-US" sz="1200" b="1" dirty="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壮一</a:t>
            </a:r>
            <a:r>
              <a:rPr lang="zh-TW" altLang="en-US" sz="1200" b="1" dirty="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熊本城東</a:t>
            </a:r>
            <a:r>
              <a:rPr lang="en-US" altLang="zh-TW" sz="1200" b="1" dirty="0">
                <a:solidFill>
                  <a:srgbClr val="000000"/>
                </a:solidFill>
                <a:latin typeface="+mn-ea"/>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3380</TotalTime>
  <Words>1175</Words>
  <Application>Microsoft Office PowerPoint</Application>
  <PresentationFormat>ユーザー設定</PresentationFormat>
  <Paragraphs>37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ＭＳ Ｐ明朝</vt:lpstr>
      <vt:lpstr>新細明體</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165</cp:revision>
  <cp:lastPrinted>2019-05-08T00:40:03Z</cp:lastPrinted>
  <dcterms:created xsi:type="dcterms:W3CDTF">2016-02-04T06:10:18Z</dcterms:created>
  <dcterms:modified xsi:type="dcterms:W3CDTF">2022-05-16T06:14:37Z</dcterms:modified>
</cp:coreProperties>
</file>