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1" r:id="rId2"/>
    <p:sldId id="272" r:id="rId3"/>
    <p:sldId id="277" r:id="rId4"/>
    <p:sldId id="279" r:id="rId5"/>
    <p:sldId id="273" r:id="rId6"/>
    <p:sldId id="278"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70" autoAdjust="0"/>
  </p:normalViewPr>
  <p:slideViewPr>
    <p:cSldViewPr snapToGrid="0">
      <p:cViewPr varScale="1">
        <p:scale>
          <a:sx n="73" d="100"/>
          <a:sy n="73" d="100"/>
        </p:scale>
        <p:origin x="36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CC8BEF-5540-431D-B73C-F2C5D220387C}" type="datetimeFigureOut">
              <a:rPr kumimoji="1" lang="ja-JP" altLang="en-US" smtClean="0"/>
              <a:t>2022/4/23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1F929-A696-4F3D-BD4D-0DC7B3176DEB}" type="slidenum">
              <a:rPr kumimoji="1" lang="ja-JP" altLang="en-US" smtClean="0"/>
              <a:t>‹#›</a:t>
            </a:fld>
            <a:endParaRPr kumimoji="1" lang="ja-JP" altLang="en-US"/>
          </a:p>
        </p:txBody>
      </p:sp>
    </p:spTree>
    <p:extLst>
      <p:ext uri="{BB962C8B-B14F-4D97-AF65-F5344CB8AC3E}">
        <p14:creationId xmlns:p14="http://schemas.microsoft.com/office/powerpoint/2010/main" val="6822227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86632" y="3241587"/>
            <a:ext cx="7893050" cy="2938777"/>
          </a:xfrm>
        </p:spPr>
        <p:txBody>
          <a:bodyPr/>
          <a:lstStyle/>
          <a:p>
            <a:r>
              <a:rPr kumimoji="1" lang="en-US" altLang="ja-JP" sz="1300" baseline="0" dirty="0"/>
              <a:t>22-23</a:t>
            </a:r>
            <a:r>
              <a:rPr kumimoji="1" lang="ja-JP" altLang="en-US" sz="1300" baseline="0" dirty="0"/>
              <a:t>年度広報公共イメージ向上委員会は　御覧の４名で活動してまいります</a:t>
            </a:r>
            <a:endParaRPr kumimoji="1" lang="en-US" altLang="ja-JP" sz="1300" baseline="0" dirty="0"/>
          </a:p>
          <a:p>
            <a:r>
              <a:rPr kumimoji="1" lang="ja-JP" altLang="en-US" sz="1300" baseline="0" dirty="0"/>
              <a:t>広報公共イメージ向上委員会の任務はロータリーの活動を地域の方々に紹介をし理解と支援を頂けることができるようにしていくことです。</a:t>
            </a:r>
            <a:endParaRPr kumimoji="1" lang="en-US" altLang="ja-JP" sz="1300" baseline="0" dirty="0"/>
          </a:p>
          <a:p>
            <a:endParaRPr kumimoji="1" lang="en-US" altLang="ja-JP" sz="1300" baseline="0" dirty="0"/>
          </a:p>
          <a:p>
            <a:r>
              <a:rPr kumimoji="1" lang="ja-JP" altLang="en-US" sz="1300" baseline="0" dirty="0"/>
              <a:t>小倉ガバナーエレク</a:t>
            </a:r>
            <a:r>
              <a:rPr lang="ja-JP" altLang="en-US" sz="1300" dirty="0"/>
              <a:t>ト</a:t>
            </a:r>
            <a:r>
              <a:rPr kumimoji="1" lang="ja-JP" altLang="en-US" sz="1300" baseline="0" dirty="0"/>
              <a:t>は「ロータリーの仲間との信頼を繋ぎ千葉から世界を変えていこう」とのスローガンを掲げておられます</a:t>
            </a:r>
            <a:endParaRPr kumimoji="1" lang="en-US" altLang="ja-JP" sz="1300" baseline="0" dirty="0"/>
          </a:p>
          <a:p>
            <a:r>
              <a:rPr kumimoji="1" lang="ja-JP" altLang="en-US" sz="1300" baseline="0" dirty="0"/>
              <a:t>そこで２７９０地区内の各クラブの皆様が行う奉仕プロジェクトを中心に発信をしていけたらと思っておりますが、皆様どんなプロジェクトを考えておられますでしょうか？</a:t>
            </a:r>
            <a:endParaRPr kumimoji="1" lang="en-US" altLang="ja-JP" sz="1300" baseline="0" dirty="0"/>
          </a:p>
          <a:p>
            <a:pPr algn="just"/>
            <a:r>
              <a:rPr lang="ja-JP" altLang="ja-JP" sz="1300" kern="100" baseline="0" dirty="0">
                <a:solidFill>
                  <a:srgbClr val="333333"/>
                </a:solidFill>
                <a:latin typeface="游明朝" panose="02020400000000000000" pitchFamily="18" charset="-128"/>
                <a:ea typeface="BIZ UDPゴシック" panose="020B0400000000000000" pitchFamily="50" charset="-128"/>
                <a:cs typeface="Arial" panose="020B0604020202020204" pitchFamily="34" charset="0"/>
              </a:rPr>
              <a:t>インパクトのあるプロジェクトを実施し、その成果を世間に周知することはロータリーのブランドイメージを向上させる事でもあります。</a:t>
            </a:r>
            <a:endParaRPr lang="ja-JP" altLang="ja-JP" sz="1300" kern="100" baseline="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300" kern="100" baseline="0" dirty="0">
                <a:solidFill>
                  <a:srgbClr val="333333"/>
                </a:solidFill>
                <a:latin typeface="游明朝" panose="02020400000000000000" pitchFamily="18" charset="-128"/>
                <a:ea typeface="BIZ UDPゴシック" panose="020B0400000000000000" pitchFamily="50" charset="-128"/>
                <a:cs typeface="Arial" panose="020B0604020202020204" pitchFamily="34" charset="0"/>
              </a:rPr>
              <a:t>その活動の内容やクラブ会員の皆様のいきいきとした様子など、</a:t>
            </a:r>
            <a:r>
              <a:rPr lang="en-US" altLang="ja-JP" sz="1300" kern="100" baseline="0" dirty="0">
                <a:solidFill>
                  <a:srgbClr val="333333"/>
                </a:solidFill>
                <a:latin typeface="游明朝" panose="02020400000000000000" pitchFamily="18" charset="-128"/>
                <a:ea typeface="BIZ UDPゴシック" panose="020B0400000000000000" pitchFamily="50" charset="-128"/>
                <a:cs typeface="Arial" panose="020B0604020202020204" pitchFamily="34" charset="0"/>
              </a:rPr>
              <a:t>SNS</a:t>
            </a:r>
            <a:r>
              <a:rPr lang="ja-JP" altLang="ja-JP" sz="1300" kern="100" baseline="0" dirty="0">
                <a:solidFill>
                  <a:srgbClr val="333333"/>
                </a:solidFill>
                <a:latin typeface="游明朝" panose="02020400000000000000" pitchFamily="18" charset="-128"/>
                <a:ea typeface="BIZ UDPゴシック" panose="020B0400000000000000" pitchFamily="50" charset="-128"/>
                <a:cs typeface="Arial" panose="020B0604020202020204" pitchFamily="34" charset="0"/>
              </a:rPr>
              <a:t>を使って発信していく事もいいでしょう。チラシやメディアリリースを作成して取材に来て頂く事でもよいでしょう。ご自身のクラブ内に止めず広く発信をしていきましょう。</a:t>
            </a:r>
            <a:endParaRPr lang="ja-JP" altLang="ja-JP" sz="1300" kern="100" baseline="0" dirty="0">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CDED6-E272-4C89-A2C4-681152067E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8490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CDED6-E272-4C89-A2C4-681152067E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B3EEE80A-3686-4FAC-BA86-BFE6B2C50FAB}"/>
              </a:ext>
            </a:extLst>
          </p:cNvPr>
          <p:cNvSpPr>
            <a:spLocks noGrp="1"/>
          </p:cNvSpPr>
          <p:nvPr>
            <p:ph type="body" sz="quarter" idx="3"/>
          </p:nvPr>
        </p:nvSpPr>
        <p:spPr/>
        <p:txBody>
          <a:bodyPr/>
          <a:lstStyle/>
          <a:p>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（ロータリー・リーダーシップ研究会）は、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2790</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地区で産声を上げてから</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年目を迎えました。当地区は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加盟も早く、活発に活動しています。近年では、比較的入会歴の浅い会員の参加も増え、多くの会員にＤＬ資格を取得して頂いています。当委員会は小倉ガバナーの活動方針に沿って「多くの会員の皆様が、</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参加しロータリーについて胸襟を開き、活発な意見交換により多様な価値観を得て、ロータリーの愉しさと奥深さを感じ、自クラブ活性化に関与して頂く」事を目指します。本年度の課題は、新型コロナウイルス蔓延下、</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会議を利用して如何に委員会活動を円滑かつ継続的に活動が行えるかです。次に、未参加クラブの対応です。参加者数は増加しておりますが、クラブ毎に熱心に参加頂けるクラブとそうでないクラブが存在します。未参加クラブの皆様にご参加頂けるよう情報発信をしたいと思います。最後の問題は、当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資格取得者の有効活用です。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資格取得後、継続して</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参加・協力可能会員を求めています。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活発化には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のスキルアップが必要不可欠です。多数の</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資格取得者が集まる機会を設け、スキルアップの場として生かしたいと思います。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日本支部定期開催の各地区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によるデモンストレーションも有効活用していきます。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有効活用には実行委員会組織の拡充が急務の問題と考えます。これらを検討しつつ、</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のスキルアップを行い、受講会員が自クラブ活性化に関与出来るような活動を実施したいと思います。</a:t>
            </a:r>
          </a:p>
          <a:p>
            <a:endParaRPr lang="ja-JP" altLang="en-US" dirty="0"/>
          </a:p>
        </p:txBody>
      </p:sp>
    </p:spTree>
    <p:extLst>
      <p:ext uri="{BB962C8B-B14F-4D97-AF65-F5344CB8AC3E}">
        <p14:creationId xmlns:p14="http://schemas.microsoft.com/office/powerpoint/2010/main" val="427807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CDED6-E272-4C89-A2C4-681152067E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B3EEE80A-3686-4FAC-BA86-BFE6B2C50FAB}"/>
              </a:ext>
            </a:extLst>
          </p:cNvPr>
          <p:cNvSpPr>
            <a:spLocks noGrp="1"/>
          </p:cNvSpPr>
          <p:nvPr>
            <p:ph type="body" sz="quarter" idx="3"/>
          </p:nvPr>
        </p:nvSpPr>
        <p:spPr/>
        <p:txBody>
          <a:bodyPr/>
          <a:lstStyle/>
          <a:p>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（ロータリー・リーダーシップ研究会）は、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2790</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地区で産声を上げてから</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年目を迎えました。当地区は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加盟も早く、活発に活動しています。近年では、比較的入会歴の浅い会員の参加も増え、多くの会員にＤＬ資格を取得して頂いています。当委員会は小倉ガバナーの活動方針に沿って「多くの会員の皆様が、</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参加しロータリーについて胸襟を開き、活発な意見交換により多様な価値観を得て、ロータリーの愉しさと奥深さを感じ、自クラブ活性化に関与して頂く」事を目指します。本年度の課題は、新型コロナウイルス蔓延下、</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会議を利用して如何に委員会活動を円滑かつ継続的に活動が行えるかです。次に、未参加クラブの対応です。参加者数は増加しておりますが、クラブ毎に熱心に参加頂けるクラブとそうでないクラブが存在します。未参加クラブの皆様にご参加頂けるよう情報発信をしたいと思います。最後の問題は、当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資格取得者の有効活用です。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資格取得後、継続して</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参加・協力可能会員を求めています。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活発化には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のスキルアップが必要不可欠です。多数の</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資格取得者が集まる機会を設け、スキルアップの場として生かしたいと思います。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日本支部定期開催の各地区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によるデモンストレーションも有効活用していきます。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有効活用には実行委員会組織の拡充が急務の問題と考えます。これらを検討しつつ、</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のスキルアップを行い、受講会員が自クラブ活性化に関与出来るような活動を実施したいと思います。</a:t>
            </a:r>
          </a:p>
          <a:p>
            <a:endParaRPr lang="ja-JP" altLang="en-US" dirty="0"/>
          </a:p>
        </p:txBody>
      </p:sp>
    </p:spTree>
    <p:extLst>
      <p:ext uri="{BB962C8B-B14F-4D97-AF65-F5344CB8AC3E}">
        <p14:creationId xmlns:p14="http://schemas.microsoft.com/office/powerpoint/2010/main" val="203949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CDED6-E272-4C89-A2C4-681152067E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B3EEE80A-3686-4FAC-BA86-BFE6B2C50FAB}"/>
              </a:ext>
            </a:extLst>
          </p:cNvPr>
          <p:cNvSpPr>
            <a:spLocks noGrp="1"/>
          </p:cNvSpPr>
          <p:nvPr>
            <p:ph type="body" sz="quarter" idx="3"/>
          </p:nvPr>
        </p:nvSpPr>
        <p:spPr/>
        <p:txBody>
          <a:bodyPr/>
          <a:lstStyle/>
          <a:p>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（ロータリー・リーダーシップ研究会）は、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2790</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地区で産声を上げてから</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年目を迎えました。当地区は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加盟も早く、活発に活動しています。近年では、比較的入会歴の浅い会員の参加も増え、多くの会員にＤＬ資格を取得して頂いています。当委員会は小倉ガバナーの活動方針に沿って「多くの会員の皆様が、</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参加しロータリーについて胸襟を開き、活発な意見交換により多様な価値観を得て、ロータリーの愉しさと奥深さを感じ、自クラブ活性化に関与して頂く」事を目指します。本年度の課題は、新型コロナウイルス蔓延下、</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会議を利用して如何に委員会活動を円滑かつ継続的に活動が行えるかです。次に、未参加クラブの対応です。参加者数は増加しておりますが、クラブ毎に熱心に参加頂けるクラブとそうでないクラブが存在します。未参加クラブの皆様にご参加頂けるよう情報発信をしたいと思います。最後の問題は、当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資格取得者の有効活用です。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資格取得後、継続して</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参加・協力可能会員を求めています。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活発化には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のスキルアップが必要不可欠です。多数の</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資格取得者が集まる機会を設け、スキルアップの場として生かしたいと思います。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日本支部定期開催の各地区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によるデモンストレーションも有効活用していきます。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有効活用には実行委員会組織の拡充が急務の問題と考えます。これらを検討しつつ、</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のスキルアップを行い、受講会員が自クラブ活性化に関与出来るような活動を実施したいと思います。</a:t>
            </a:r>
          </a:p>
          <a:p>
            <a:endParaRPr lang="ja-JP" altLang="en-US" dirty="0"/>
          </a:p>
        </p:txBody>
      </p:sp>
    </p:spTree>
    <p:extLst>
      <p:ext uri="{BB962C8B-B14F-4D97-AF65-F5344CB8AC3E}">
        <p14:creationId xmlns:p14="http://schemas.microsoft.com/office/powerpoint/2010/main" val="333935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CDED6-E272-4C89-A2C4-681152067E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B3EEE80A-3686-4FAC-BA86-BFE6B2C50FAB}"/>
              </a:ext>
            </a:extLst>
          </p:cNvPr>
          <p:cNvSpPr>
            <a:spLocks noGrp="1"/>
          </p:cNvSpPr>
          <p:nvPr>
            <p:ph type="body" sz="quarter" idx="3"/>
          </p:nvPr>
        </p:nvSpPr>
        <p:spPr/>
        <p:txBody>
          <a:bodyPr/>
          <a:lstStyle/>
          <a:p>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（ロータリー・リーダーシップ研究会）は、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2790</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地区で産声を上げてから</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年目を迎えました。当地区は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加盟も早く、活発に活動しています。近年では、比較的入会歴の浅い会員の参加も増え、多くの会員にＤＬ資格を取得して頂いています。当委員会は小倉ガバナーの活動方針に沿って「多くの会員の皆様が、</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参加しロータリーについて胸襟を開き、活発な意見交換により多様な価値観を得て、ロータリーの愉しさと奥深さを感じ、自クラブ活性化に関与して頂く」事を目指します。本年度の課題は、新型コロナウイルス蔓延下、</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会議を利用して如何に委員会活動を円滑かつ継続的に活動が行えるかです。次に、未参加クラブの対応です。参加者数は増加しておりますが、クラブ毎に熱心に参加頂けるクラブとそうでないクラブが存在します。未参加クラブの皆様にご参加頂けるよう情報発信をしたいと思います。最後の問題は、当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資格取得者の有効活用です。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資格取得後、継続して</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参加・協力可能会員を求めています。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活発化には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のスキルアップが必要不可欠です。多数の</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資格取得者が集まる機会を設け、スキルアップの場として生かしたいと思います。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日本支部定期開催の各地区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によるデモンストレーションも有効活用していきます。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有効活用には実行委員会組織の拡充が急務の問題と考えます。これらを検討しつつ、</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のスキルアップを行い、受講会員が自クラブ活性化に関与出来るような活動を実施したいと思います。</a:t>
            </a:r>
          </a:p>
          <a:p>
            <a:endParaRPr lang="ja-JP" altLang="en-US" dirty="0"/>
          </a:p>
        </p:txBody>
      </p:sp>
    </p:spTree>
    <p:extLst>
      <p:ext uri="{BB962C8B-B14F-4D97-AF65-F5344CB8AC3E}">
        <p14:creationId xmlns:p14="http://schemas.microsoft.com/office/powerpoint/2010/main" val="264001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CDED6-E272-4C89-A2C4-681152067E3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B3EEE80A-3686-4FAC-BA86-BFE6B2C50FAB}"/>
              </a:ext>
            </a:extLst>
          </p:cNvPr>
          <p:cNvSpPr>
            <a:spLocks noGrp="1"/>
          </p:cNvSpPr>
          <p:nvPr>
            <p:ph type="body" sz="quarter" idx="3"/>
          </p:nvPr>
        </p:nvSpPr>
        <p:spPr/>
        <p:txBody>
          <a:bodyPr/>
          <a:lstStyle/>
          <a:p>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（ロータリー・リーダーシップ研究会）は、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2790</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地区で産声を上げてから</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14</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年目を迎えました。当地区は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加盟も早く、活発に活動しています。近年では、比較的入会歴の浅い会員の参加も増え、多くの会員にＤＬ資格を取得して頂いています。当委員会は小倉ガバナーの活動方針に沿って「多くの会員の皆様が、</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参加しロータリーについて胸襟を開き、活発な意見交換により多様な価値観を得て、ロータリーの愉しさと奥深さを感じ、自クラブ活性化に関与して頂く」事を目指します。本年度の課題は、新型コロナウイルス蔓延下、</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ZOOM</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会議を利用して如何に委員会活動を円滑かつ継続的に活動が行えるかです。次に、未参加クラブの対応です。参加者数は増加しておりますが、クラブ毎に熱心に参加頂けるクラブとそうでないクラブが存在します。未参加クラブの皆様にご参加頂けるよう情報発信をしたいと思います。最後の問題は、当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資格取得者の有効活用です。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資格取得後、継続して</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参加・協力可能会員を求めています。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活発化には</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のスキルアップが必要不可欠です。多数の</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資格取得者が集まる機会を設け、スキルアップの場として生かしたいと思います。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RLI</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日本支部定期開催の各地区</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によるデモンストレーションも有効活用していきます。</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有効活用には実行委員会組織の拡充が急務の問題と考えます。これらを検討しつつ、</a:t>
            </a:r>
            <a:r>
              <a:rPr lang="en-US"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DL</a:t>
            </a:r>
            <a:r>
              <a:rPr lang="ja-JP" altLang="ja-JP" sz="1200" b="1" kern="100" dirty="0">
                <a:effectLst/>
                <a:latin typeface="游明朝" panose="02020400000000000000" pitchFamily="18" charset="-128"/>
                <a:ea typeface="游明朝" panose="02020400000000000000" pitchFamily="18" charset="-128"/>
                <a:cs typeface="Times New Roman" panose="02020603050405020304" pitchFamily="18" charset="0"/>
              </a:rPr>
              <a:t>のスキルアップを行い、受講会員が自クラブ活性化に関与出来るような活動を実施したいと思います。</a:t>
            </a:r>
          </a:p>
          <a:p>
            <a:endParaRPr lang="ja-JP" altLang="en-US" dirty="0"/>
          </a:p>
        </p:txBody>
      </p:sp>
    </p:spTree>
    <p:extLst>
      <p:ext uri="{BB962C8B-B14F-4D97-AF65-F5344CB8AC3E}">
        <p14:creationId xmlns:p14="http://schemas.microsoft.com/office/powerpoint/2010/main" val="325598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50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639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730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68327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2151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62743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3564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376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12667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0886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816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smtClean="0"/>
              <a:t>4/23/2022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816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4820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6674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4/23/2022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691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4/23/2022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657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48A87A34-81AB-432B-8DAE-1953F412C126}" type="datetimeFigureOut">
              <a:rPr lang="en-US" smtClean="0"/>
              <a:pPr/>
              <a:t>4/23/2022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1701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smtClean="0"/>
              <a:t>4/23/2022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975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4/23/2022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71794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8E541E-F46D-4823-8DB2-872BC4A72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5DFA58F-DE6F-4232-907E-6B5DB371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8" name="Rectangle 27">
            <a:extLst>
              <a:ext uri="{FF2B5EF4-FFF2-40B4-BE49-F238E27FC236}">
                <a16:creationId xmlns:a16="http://schemas.microsoft.com/office/drawing/2014/main" id="{4526474A-480D-4539-BBC4-C39D5B71B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0"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タイトル 1">
            <a:extLst>
              <a:ext uri="{FF2B5EF4-FFF2-40B4-BE49-F238E27FC236}">
                <a16:creationId xmlns:a16="http://schemas.microsoft.com/office/drawing/2014/main" id="{2027934B-D11C-4AA3-B2A4-A167A4E3C16F}"/>
              </a:ext>
            </a:extLst>
          </p:cNvPr>
          <p:cNvSpPr>
            <a:spLocks noGrp="1"/>
          </p:cNvSpPr>
          <p:nvPr>
            <p:ph type="ctrTitle"/>
          </p:nvPr>
        </p:nvSpPr>
        <p:spPr>
          <a:xfrm>
            <a:off x="376448" y="3762793"/>
            <a:ext cx="9149350" cy="1158762"/>
          </a:xfrm>
        </p:spPr>
        <p:txBody>
          <a:bodyPr vert="horz" lIns="91440" tIns="45720" rIns="91440" bIns="45720" rtlCol="0" anchor="b">
            <a:normAutofit fontScale="90000"/>
          </a:bodyPr>
          <a:lstStyle/>
          <a:p>
            <a:pPr>
              <a:lnSpc>
                <a:spcPct val="90000"/>
              </a:lnSpc>
            </a:pPr>
            <a:r>
              <a:rPr kumimoji="1" lang="en-US" altLang="ja-JP" sz="6100" dirty="0"/>
              <a:t>RLI</a:t>
            </a:r>
            <a:r>
              <a:rPr kumimoji="1" lang="ja-JP" altLang="en-US" sz="6100" dirty="0"/>
              <a:t>推進委員会活動方針</a:t>
            </a:r>
            <a:br>
              <a:rPr kumimoji="1" lang="en-US" altLang="ja-JP" sz="6100" dirty="0"/>
            </a:br>
            <a:r>
              <a:rPr kumimoji="1" lang="ja-JP" altLang="en-US" sz="2000" b="1" dirty="0"/>
              <a:t>ロータリー・リーダーシップ研究会</a:t>
            </a:r>
          </a:p>
        </p:txBody>
      </p:sp>
      <p:sp>
        <p:nvSpPr>
          <p:cNvPr id="14" name="字幕 13">
            <a:extLst>
              <a:ext uri="{FF2B5EF4-FFF2-40B4-BE49-F238E27FC236}">
                <a16:creationId xmlns:a16="http://schemas.microsoft.com/office/drawing/2014/main" id="{53EE6C65-49E3-4C41-974A-76D598DDE0C9}"/>
              </a:ext>
            </a:extLst>
          </p:cNvPr>
          <p:cNvSpPr>
            <a:spLocks noGrp="1"/>
          </p:cNvSpPr>
          <p:nvPr>
            <p:ph type="subTitle" idx="1"/>
          </p:nvPr>
        </p:nvSpPr>
        <p:spPr>
          <a:xfrm>
            <a:off x="2463201" y="2900589"/>
            <a:ext cx="7062597" cy="640084"/>
          </a:xfrm>
        </p:spPr>
        <p:txBody>
          <a:bodyPr vert="horz" lIns="91440" tIns="45720" rIns="91440" bIns="45720" rtlCol="0" anchor="t">
            <a:normAutofit fontScale="92500"/>
          </a:bodyPr>
          <a:lstStyle/>
          <a:p>
            <a:r>
              <a:rPr lang="ja-JP" altLang="en-US" b="1" dirty="0">
                <a:solidFill>
                  <a:schemeClr val="bg1"/>
                </a:solidFill>
              </a:rPr>
              <a:t>ロータリーの仲間との信頼を繋ぎ千葉から世界を変えていこう</a:t>
            </a:r>
          </a:p>
        </p:txBody>
      </p:sp>
      <p:pic>
        <p:nvPicPr>
          <p:cNvPr id="17" name="図 16" descr="黒い背景に白い文字がある&#10;&#10;低い精度で自動的に生成された説明">
            <a:extLst>
              <a:ext uri="{FF2B5EF4-FFF2-40B4-BE49-F238E27FC236}">
                <a16:creationId xmlns:a16="http://schemas.microsoft.com/office/drawing/2014/main" id="{A46F617D-DF75-4071-B5AE-2946B2D38A35}"/>
              </a:ext>
            </a:extLst>
          </p:cNvPr>
          <p:cNvPicPr>
            <a:picLocks noChangeAspect="1"/>
          </p:cNvPicPr>
          <p:nvPr/>
        </p:nvPicPr>
        <p:blipFill>
          <a:blip r:embed="rId4"/>
          <a:stretch>
            <a:fillRect/>
          </a:stretch>
        </p:blipFill>
        <p:spPr>
          <a:xfrm>
            <a:off x="636916" y="375137"/>
            <a:ext cx="7978327" cy="2373552"/>
          </a:xfrm>
          <a:prstGeom prst="rect">
            <a:avLst/>
          </a:prstGeom>
          <a:effectLst/>
        </p:spPr>
      </p:pic>
      <p:sp>
        <p:nvSpPr>
          <p:cNvPr id="5" name="テキスト ボックス 4">
            <a:extLst>
              <a:ext uri="{FF2B5EF4-FFF2-40B4-BE49-F238E27FC236}">
                <a16:creationId xmlns:a16="http://schemas.microsoft.com/office/drawing/2014/main" id="{511FA549-D101-4D8B-8998-9600A98EEAC4}"/>
              </a:ext>
            </a:extLst>
          </p:cNvPr>
          <p:cNvSpPr txBox="1"/>
          <p:nvPr/>
        </p:nvSpPr>
        <p:spPr>
          <a:xfrm>
            <a:off x="6533017" y="4538630"/>
            <a:ext cx="5658678" cy="213904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2022-23</a:t>
            </a: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年度　</a:t>
            </a:r>
            <a:r>
              <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RLI</a:t>
            </a: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推進委員会</a:t>
            </a:r>
            <a:endPar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委員長　　浦安ＲＣ　　　周藤行則</a:t>
            </a:r>
            <a:endPar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b="1" spc="113" dirty="0">
                <a:solidFill>
                  <a:prstClr val="white"/>
                </a:solidFill>
                <a:latin typeface="AR P丸ゴシック体M" panose="020B0600010101010101" pitchFamily="50" charset="-128"/>
                <a:ea typeface="AR P丸ゴシック体M" panose="020B0600010101010101" pitchFamily="50" charset="-128"/>
              </a:rPr>
              <a:t>　　　　　副委員長　千葉</a:t>
            </a: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ＲＣ</a:t>
            </a:r>
            <a:r>
              <a:rPr kumimoji="0" lang="ja-JP" altLang="en-US" b="1" spc="113" dirty="0">
                <a:solidFill>
                  <a:prstClr val="white"/>
                </a:solidFill>
                <a:latin typeface="AR P丸ゴシック体M" panose="020B0600010101010101" pitchFamily="50" charset="-128"/>
                <a:ea typeface="AR P丸ゴシック体M" panose="020B0600010101010101" pitchFamily="50" charset="-128"/>
              </a:rPr>
              <a:t>　      清田浩義</a:t>
            </a: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a:t>
            </a:r>
            <a:endPar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委員　　　船橋ＲＣ　　　狩野文夫</a:t>
            </a:r>
            <a:endPar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委員　　　千葉北ＲＣ　　青木洋明</a:t>
            </a:r>
            <a:endParaRPr kumimoji="0" lang="en-US" altLang="ja-JP"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ja-JP" altLang="en-US" sz="1800" b="1" i="0" u="none" strike="noStrike" kern="1200" cap="none" spc="113" normalizeH="0" baseline="0" noProof="0" dirty="0">
                <a:ln>
                  <a:noFill/>
                </a:ln>
                <a:solidFill>
                  <a:prstClr val="white"/>
                </a:solidFill>
                <a:effectLst/>
                <a:uLnTx/>
                <a:uFillTx/>
                <a:latin typeface="AR P丸ゴシック体M" panose="020B0600010101010101" pitchFamily="50" charset="-128"/>
                <a:ea typeface="AR P丸ゴシック体M" panose="020B0600010101010101" pitchFamily="50" charset="-128"/>
                <a:cs typeface="+mn-cs"/>
              </a:rPr>
              <a:t>　　　　　委員　　　千葉ＲＣ　　　東　孝俊</a:t>
            </a:r>
            <a:endParaRPr kumimoji="0" lang="ja-JP" altLang="en-US" sz="1800" b="1"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4FFB6003-293B-4191-8138-818FCD074281}"/>
              </a:ext>
            </a:extLst>
          </p:cNvPr>
          <p:cNvPicPr>
            <a:picLocks noChangeAspect="1"/>
          </p:cNvPicPr>
          <p:nvPr/>
        </p:nvPicPr>
        <p:blipFill>
          <a:blip r:embed="rId5"/>
          <a:stretch>
            <a:fillRect/>
          </a:stretch>
        </p:blipFill>
        <p:spPr>
          <a:xfrm>
            <a:off x="630537" y="5105881"/>
            <a:ext cx="2200275" cy="1371600"/>
          </a:xfrm>
          <a:prstGeom prst="rect">
            <a:avLst/>
          </a:prstGeom>
        </p:spPr>
      </p:pic>
    </p:spTree>
    <p:extLst>
      <p:ext uri="{BB962C8B-B14F-4D97-AF65-F5344CB8AC3E}">
        <p14:creationId xmlns:p14="http://schemas.microsoft.com/office/powerpoint/2010/main" val="13436533"/>
      </p:ext>
    </p:extLst>
  </p:cSld>
  <p:clrMapOvr>
    <a:masterClrMapping/>
  </p:clrMapOvr>
  <mc:AlternateContent xmlns:mc="http://schemas.openxmlformats.org/markup-compatibility/2006" xmlns:p14="http://schemas.microsoft.com/office/powerpoint/2010/main">
    <mc:Choice Requires="p14">
      <p:transition spd="slow" p14:dur="2000" advTm="7935"/>
    </mc:Choice>
    <mc:Fallback xmlns="">
      <p:transition spd="slow" advTm="793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8E541E-F46D-4823-8DB2-872BC4A72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5DFA58F-DE6F-4232-907E-6B5DB371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8" name="Rectangle 27">
            <a:extLst>
              <a:ext uri="{FF2B5EF4-FFF2-40B4-BE49-F238E27FC236}">
                <a16:creationId xmlns:a16="http://schemas.microsoft.com/office/drawing/2014/main" id="{4526474A-480D-4539-BBC4-C39D5B71B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0"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タイトル 1">
            <a:extLst>
              <a:ext uri="{FF2B5EF4-FFF2-40B4-BE49-F238E27FC236}">
                <a16:creationId xmlns:a16="http://schemas.microsoft.com/office/drawing/2014/main" id="{2027934B-D11C-4AA3-B2A4-A167A4E3C16F}"/>
              </a:ext>
            </a:extLst>
          </p:cNvPr>
          <p:cNvSpPr>
            <a:spLocks noGrp="1"/>
          </p:cNvSpPr>
          <p:nvPr>
            <p:ph type="ctrTitle"/>
          </p:nvPr>
        </p:nvSpPr>
        <p:spPr>
          <a:xfrm>
            <a:off x="2368731" y="172670"/>
            <a:ext cx="8510762" cy="1143001"/>
          </a:xfrm>
        </p:spPr>
        <p:txBody>
          <a:bodyPr vert="horz" lIns="91440" tIns="45720" rIns="91440" bIns="45720" rtlCol="0" anchor="b">
            <a:normAutofit/>
          </a:bodyPr>
          <a:lstStyle/>
          <a:p>
            <a:pPr>
              <a:lnSpc>
                <a:spcPct val="90000"/>
              </a:lnSpc>
            </a:pPr>
            <a:r>
              <a:rPr kumimoji="1" lang="en-US" altLang="ja-JP" sz="4000" b="1" dirty="0">
                <a:solidFill>
                  <a:schemeClr val="bg1"/>
                </a:solidFill>
                <a:latin typeface="+mj-ea"/>
              </a:rPr>
              <a:t>RLI</a:t>
            </a:r>
            <a:r>
              <a:rPr kumimoji="1" lang="ja-JP" altLang="en-US" sz="4000" b="1" dirty="0">
                <a:solidFill>
                  <a:schemeClr val="bg1"/>
                </a:solidFill>
                <a:latin typeface="+mj-ea"/>
              </a:rPr>
              <a:t>推進委員会活動方針</a:t>
            </a:r>
          </a:p>
        </p:txBody>
      </p:sp>
      <p:pic>
        <p:nvPicPr>
          <p:cNvPr id="4" name="図 3">
            <a:extLst>
              <a:ext uri="{FF2B5EF4-FFF2-40B4-BE49-F238E27FC236}">
                <a16:creationId xmlns:a16="http://schemas.microsoft.com/office/drawing/2014/main" id="{4FFB6003-293B-4191-8138-818FCD074281}"/>
              </a:ext>
            </a:extLst>
          </p:cNvPr>
          <p:cNvPicPr>
            <a:picLocks noChangeAspect="1"/>
          </p:cNvPicPr>
          <p:nvPr/>
        </p:nvPicPr>
        <p:blipFill>
          <a:blip r:embed="rId4"/>
          <a:stretch>
            <a:fillRect/>
          </a:stretch>
        </p:blipFill>
        <p:spPr>
          <a:xfrm>
            <a:off x="48626" y="142762"/>
            <a:ext cx="2200275" cy="1371600"/>
          </a:xfrm>
          <a:prstGeom prst="rect">
            <a:avLst/>
          </a:prstGeom>
        </p:spPr>
      </p:pic>
      <p:sp>
        <p:nvSpPr>
          <p:cNvPr id="15" name="テキスト ボックス 14">
            <a:extLst>
              <a:ext uri="{FF2B5EF4-FFF2-40B4-BE49-F238E27FC236}">
                <a16:creationId xmlns:a16="http://schemas.microsoft.com/office/drawing/2014/main" id="{C9E303B9-5E7A-4356-A80E-0F5BA5C5FC7C}"/>
              </a:ext>
            </a:extLst>
          </p:cNvPr>
          <p:cNvSpPr txBox="1"/>
          <p:nvPr/>
        </p:nvSpPr>
        <p:spPr>
          <a:xfrm>
            <a:off x="1923896" y="2404189"/>
            <a:ext cx="8955597" cy="3847207"/>
          </a:xfrm>
          <a:prstGeom prst="rect">
            <a:avLst/>
          </a:prstGeom>
          <a:solidFill>
            <a:schemeClr val="tx1"/>
          </a:solidFill>
          <a:ln>
            <a:solidFill>
              <a:schemeClr val="bg1"/>
            </a:solidFill>
          </a:ln>
        </p:spPr>
        <p:txBody>
          <a:bodyPr wrap="square">
            <a:spAutoFit/>
          </a:bodyPr>
          <a:lstStyle/>
          <a:p>
            <a:r>
              <a:rPr lang="ja-JP" altLang="ja-JP" sz="2800" b="1" kern="100" dirty="0">
                <a:solidFill>
                  <a:schemeClr val="bg1"/>
                </a:solidFill>
                <a:effectLst/>
                <a:latin typeface="+mj-ea"/>
                <a:ea typeface="+mj-ea"/>
                <a:cs typeface="Times New Roman" panose="02020603050405020304" pitchFamily="18" charset="0"/>
              </a:rPr>
              <a:t>多くの会員が、</a:t>
            </a:r>
            <a:r>
              <a:rPr lang="en-US" altLang="ja-JP" sz="2800" b="1" kern="100" dirty="0">
                <a:solidFill>
                  <a:schemeClr val="bg1"/>
                </a:solidFill>
                <a:effectLst/>
                <a:latin typeface="+mj-ea"/>
                <a:ea typeface="+mj-ea"/>
                <a:cs typeface="Times New Roman" panose="02020603050405020304" pitchFamily="18" charset="0"/>
              </a:rPr>
              <a:t>RLI</a:t>
            </a:r>
            <a:r>
              <a:rPr lang="ja-JP" altLang="ja-JP" sz="2800" b="1" kern="100" dirty="0">
                <a:solidFill>
                  <a:schemeClr val="bg1"/>
                </a:solidFill>
                <a:effectLst/>
                <a:latin typeface="+mj-ea"/>
                <a:ea typeface="+mj-ea"/>
                <a:cs typeface="Times New Roman" panose="02020603050405020304" pitchFamily="18" charset="0"/>
              </a:rPr>
              <a:t>に参加しロータリーについて胸襟を開き、活発な意見交換により多様な価値観を得て、ロータリーの愉しさと奥深さを感じ、自クラブ活性化に関与して頂く事を</a:t>
            </a:r>
            <a:r>
              <a:rPr lang="ja-JP" altLang="ja-JP" sz="2800" b="1" kern="100" dirty="0">
                <a:solidFill>
                  <a:schemeClr val="bg1"/>
                </a:solidFill>
                <a:latin typeface="+mj-ea"/>
                <a:ea typeface="+mj-ea"/>
                <a:cs typeface="Times New Roman" panose="02020603050405020304" pitchFamily="18" charset="0"/>
              </a:rPr>
              <a:t>目指す。</a:t>
            </a:r>
            <a:endParaRPr lang="en-US" altLang="ja-JP" sz="2800" b="1" kern="100" dirty="0">
              <a:solidFill>
                <a:schemeClr val="bg1"/>
              </a:solidFill>
              <a:latin typeface="+mj-ea"/>
              <a:ea typeface="+mj-ea"/>
              <a:cs typeface="Times New Roman" panose="02020603050405020304" pitchFamily="18" charset="0"/>
            </a:endParaRPr>
          </a:p>
          <a:p>
            <a:r>
              <a:rPr lang="en-US" altLang="ja-JP" sz="2800" b="1" kern="100" dirty="0">
                <a:solidFill>
                  <a:schemeClr val="bg1"/>
                </a:solidFill>
                <a:latin typeface="+mj-ea"/>
                <a:ea typeface="+mj-ea"/>
                <a:cs typeface="Times New Roman" panose="02020603050405020304" pitchFamily="18" charset="0"/>
              </a:rPr>
              <a:t>D   </a:t>
            </a:r>
            <a:r>
              <a:rPr lang="ja-JP" altLang="en-US" sz="2800" b="1" kern="100" dirty="0">
                <a:solidFill>
                  <a:schemeClr val="bg1"/>
                </a:solidFill>
                <a:latin typeface="+mj-ea"/>
                <a:ea typeface="+mj-ea"/>
                <a:cs typeface="Times New Roman" panose="02020603050405020304" pitchFamily="18" charset="0"/>
              </a:rPr>
              <a:t>多様性</a:t>
            </a:r>
            <a:r>
              <a:rPr lang="en-US" altLang="ja-JP" sz="2800" b="1" kern="100" dirty="0">
                <a:solidFill>
                  <a:schemeClr val="bg1"/>
                </a:solidFill>
                <a:latin typeface="+mj-ea"/>
                <a:ea typeface="+mj-ea"/>
                <a:cs typeface="Times New Roman" panose="02020603050405020304" pitchFamily="18" charset="0"/>
              </a:rPr>
              <a:t> </a:t>
            </a:r>
            <a:r>
              <a:rPr lang="ja-JP" altLang="en-US" sz="2800" b="1" kern="100" dirty="0">
                <a:solidFill>
                  <a:schemeClr val="bg1"/>
                </a:solidFill>
                <a:latin typeface="+mj-ea"/>
                <a:ea typeface="+mj-ea"/>
                <a:cs typeface="Times New Roman" panose="02020603050405020304" pitchFamily="18" charset="0"/>
              </a:rPr>
              <a:t>　</a:t>
            </a:r>
            <a:endParaRPr lang="en-US" altLang="ja-JP" sz="2800" b="1" kern="100" dirty="0">
              <a:solidFill>
                <a:schemeClr val="bg1"/>
              </a:solidFill>
              <a:latin typeface="+mj-ea"/>
              <a:ea typeface="+mj-ea"/>
              <a:cs typeface="Times New Roman" panose="02020603050405020304" pitchFamily="18" charset="0"/>
            </a:endParaRPr>
          </a:p>
          <a:p>
            <a:r>
              <a:rPr lang="en-US" altLang="ja-JP" sz="2800" b="1" kern="100" dirty="0">
                <a:solidFill>
                  <a:schemeClr val="bg1"/>
                </a:solidFill>
                <a:latin typeface="+mj-ea"/>
                <a:ea typeface="+mj-ea"/>
                <a:cs typeface="Times New Roman" panose="02020603050405020304" pitchFamily="18" charset="0"/>
              </a:rPr>
              <a:t>E</a:t>
            </a:r>
            <a:r>
              <a:rPr lang="ja-JP" altLang="en-US" sz="2800" b="1" kern="100" dirty="0">
                <a:solidFill>
                  <a:schemeClr val="bg1"/>
                </a:solidFill>
                <a:latin typeface="+mj-ea"/>
                <a:ea typeface="+mj-ea"/>
                <a:cs typeface="Times New Roman" panose="02020603050405020304" pitchFamily="18" charset="0"/>
              </a:rPr>
              <a:t>　公平さ</a:t>
            </a:r>
            <a:endParaRPr lang="en-US" altLang="ja-JP" sz="2800" b="1" kern="100" dirty="0">
              <a:solidFill>
                <a:schemeClr val="bg1"/>
              </a:solidFill>
              <a:latin typeface="+mj-ea"/>
              <a:ea typeface="+mj-ea"/>
              <a:cs typeface="Times New Roman" panose="02020603050405020304" pitchFamily="18" charset="0"/>
            </a:endParaRPr>
          </a:p>
          <a:p>
            <a:r>
              <a:rPr lang="en-US" altLang="ja-JP" sz="2800" b="1" kern="100" dirty="0">
                <a:solidFill>
                  <a:schemeClr val="bg1"/>
                </a:solidFill>
                <a:latin typeface="+mj-ea"/>
                <a:ea typeface="+mj-ea"/>
                <a:cs typeface="Times New Roman" panose="02020603050405020304" pitchFamily="18" charset="0"/>
              </a:rPr>
              <a:t>I</a:t>
            </a:r>
            <a:r>
              <a:rPr lang="ja-JP" altLang="en-US" sz="2800" b="1" kern="100" dirty="0">
                <a:solidFill>
                  <a:schemeClr val="bg1"/>
                </a:solidFill>
                <a:latin typeface="+mj-ea"/>
                <a:ea typeface="+mj-ea"/>
                <a:cs typeface="Times New Roman" panose="02020603050405020304" pitchFamily="18" charset="0"/>
              </a:rPr>
              <a:t>　包摂性</a:t>
            </a:r>
            <a:endParaRPr lang="en-US" altLang="ja-JP" sz="2800" b="1" kern="100" dirty="0">
              <a:solidFill>
                <a:schemeClr val="bg1"/>
              </a:solidFill>
              <a:latin typeface="+mj-ea"/>
              <a:ea typeface="+mj-ea"/>
              <a:cs typeface="Times New Roman" panose="02020603050405020304" pitchFamily="18" charset="0"/>
            </a:endParaRPr>
          </a:p>
          <a:p>
            <a:r>
              <a:rPr lang="ja-JP" altLang="en-US" sz="2800" b="1" kern="100" dirty="0">
                <a:solidFill>
                  <a:schemeClr val="bg1"/>
                </a:solidFill>
                <a:latin typeface="+mj-ea"/>
                <a:ea typeface="+mj-ea"/>
                <a:cs typeface="Times New Roman" panose="02020603050405020304" pitchFamily="18" charset="0"/>
              </a:rPr>
              <a:t>　　　　　　　　「</a:t>
            </a:r>
            <a:r>
              <a:rPr lang="ja-JP" altLang="ja-JP" sz="2800" b="1" kern="100" dirty="0">
                <a:solidFill>
                  <a:schemeClr val="bg1"/>
                </a:solidFill>
                <a:latin typeface="+mj-ea"/>
                <a:ea typeface="+mj-ea"/>
                <a:cs typeface="Times New Roman" panose="02020603050405020304" pitchFamily="18" charset="0"/>
              </a:rPr>
              <a:t>小倉ガバナー活動方針</a:t>
            </a:r>
            <a:r>
              <a:rPr lang="ja-JP" altLang="en-US" sz="2800" b="1" kern="100" dirty="0">
                <a:solidFill>
                  <a:schemeClr val="bg1"/>
                </a:solidFill>
                <a:latin typeface="+mj-ea"/>
                <a:ea typeface="+mj-ea"/>
                <a:cs typeface="Times New Roman" panose="02020603050405020304" pitchFamily="18" charset="0"/>
              </a:rPr>
              <a:t>」</a:t>
            </a:r>
            <a:endParaRPr lang="en-US" altLang="ja-JP" sz="28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021152387"/>
      </p:ext>
    </p:extLst>
  </p:cSld>
  <p:clrMapOvr>
    <a:masterClrMapping/>
  </p:clrMapOvr>
  <mc:AlternateContent xmlns:mc="http://schemas.openxmlformats.org/markup-compatibility/2006" xmlns:p14="http://schemas.microsoft.com/office/powerpoint/2010/main">
    <mc:Choice Requires="p14">
      <p:transition spd="slow" p14:dur="2000" advTm="7935"/>
    </mc:Choice>
    <mc:Fallback xmlns="">
      <p:transition spd="slow" advTm="793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8E541E-F46D-4823-8DB2-872BC4A72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5DFA58F-DE6F-4232-907E-6B5DB371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8" name="Rectangle 27">
            <a:extLst>
              <a:ext uri="{FF2B5EF4-FFF2-40B4-BE49-F238E27FC236}">
                <a16:creationId xmlns:a16="http://schemas.microsoft.com/office/drawing/2014/main" id="{4526474A-480D-4539-BBC4-C39D5B71B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0"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タイトル 1">
            <a:extLst>
              <a:ext uri="{FF2B5EF4-FFF2-40B4-BE49-F238E27FC236}">
                <a16:creationId xmlns:a16="http://schemas.microsoft.com/office/drawing/2014/main" id="{2027934B-D11C-4AA3-B2A4-A167A4E3C16F}"/>
              </a:ext>
            </a:extLst>
          </p:cNvPr>
          <p:cNvSpPr>
            <a:spLocks noGrp="1"/>
          </p:cNvSpPr>
          <p:nvPr>
            <p:ph type="ctrTitle"/>
          </p:nvPr>
        </p:nvSpPr>
        <p:spPr>
          <a:xfrm>
            <a:off x="2297527" y="276012"/>
            <a:ext cx="8889682" cy="2637064"/>
          </a:xfrm>
        </p:spPr>
        <p:txBody>
          <a:bodyPr vert="horz" lIns="91440" tIns="45720" rIns="91440" bIns="45720" rtlCol="0" anchor="b">
            <a:normAutofit fontScale="90000"/>
          </a:bodyPr>
          <a:lstStyle/>
          <a:p>
            <a:pPr>
              <a:lnSpc>
                <a:spcPct val="90000"/>
              </a:lnSpc>
            </a:pPr>
            <a:r>
              <a:rPr lang="en-US" altLang="ja-JP" sz="4000" b="1" dirty="0">
                <a:solidFill>
                  <a:schemeClr val="bg1"/>
                </a:solidFill>
                <a:latin typeface="+mj-ea"/>
              </a:rPr>
              <a:t>RLI</a:t>
            </a:r>
            <a:r>
              <a:rPr lang="ja-JP" altLang="en-US" sz="4000" b="1" dirty="0">
                <a:solidFill>
                  <a:schemeClr val="bg1"/>
                </a:solidFill>
                <a:latin typeface="+mj-ea"/>
              </a:rPr>
              <a:t>とは</a:t>
            </a:r>
            <a:r>
              <a:rPr lang="en-US" altLang="ja-JP" sz="4000" b="1" dirty="0">
                <a:solidFill>
                  <a:schemeClr val="bg1"/>
                </a:solidFill>
                <a:latin typeface="+mj-ea"/>
              </a:rPr>
              <a:t>?</a:t>
            </a:r>
            <a:br>
              <a:rPr lang="en-US" altLang="ja-JP" sz="4000" b="1" dirty="0">
                <a:solidFill>
                  <a:schemeClr val="bg1"/>
                </a:solidFill>
                <a:latin typeface="+mj-ea"/>
              </a:rPr>
            </a:br>
            <a:r>
              <a:rPr lang="en-US" altLang="ja-JP" sz="2700" b="1" dirty="0">
                <a:solidFill>
                  <a:schemeClr val="bg1"/>
                </a:solidFill>
                <a:latin typeface="+mj-ea"/>
              </a:rPr>
              <a:t> </a:t>
            </a:r>
            <a:br>
              <a:rPr lang="en-US" altLang="ja-JP" sz="4000" b="1" dirty="0">
                <a:solidFill>
                  <a:schemeClr val="bg1"/>
                </a:solidFill>
                <a:latin typeface="+mj-ea"/>
              </a:rPr>
            </a:br>
            <a:r>
              <a:rPr lang="ja-JP" altLang="en-US" sz="4000" b="1" dirty="0">
                <a:solidFill>
                  <a:schemeClr val="bg1"/>
                </a:solidFill>
                <a:latin typeface="+mj-ea"/>
              </a:rPr>
              <a:t>（ロータリー・リーダーシップ研究会）</a:t>
            </a:r>
            <a:br>
              <a:rPr lang="en-US" altLang="ja-JP" sz="4000" b="1" dirty="0">
                <a:solidFill>
                  <a:schemeClr val="bg1"/>
                </a:solidFill>
                <a:latin typeface="+mj-ea"/>
              </a:rPr>
            </a:br>
            <a:r>
              <a:rPr lang="en-US" altLang="ja-JP" sz="2700" b="1" dirty="0">
                <a:solidFill>
                  <a:schemeClr val="bg1"/>
                </a:solidFill>
                <a:latin typeface="+mj-ea"/>
              </a:rPr>
              <a:t> </a:t>
            </a:r>
            <a:br>
              <a:rPr lang="en-US" altLang="ja-JP" sz="4000" b="1" dirty="0">
                <a:solidFill>
                  <a:schemeClr val="bg1"/>
                </a:solidFill>
                <a:latin typeface="+mj-ea"/>
              </a:rPr>
            </a:br>
            <a:r>
              <a:rPr lang="en-US" altLang="ja-JP" sz="4000" b="1" dirty="0">
                <a:solidFill>
                  <a:schemeClr val="bg1"/>
                </a:solidFill>
                <a:latin typeface="+mj-ea"/>
              </a:rPr>
              <a:t>    </a:t>
            </a:r>
            <a:r>
              <a:rPr lang="en-US" altLang="ja-JP" sz="4000" b="1" u="sng" dirty="0">
                <a:solidFill>
                  <a:schemeClr val="bg1"/>
                </a:solidFill>
                <a:latin typeface="+mj-ea"/>
              </a:rPr>
              <a:t>R</a:t>
            </a:r>
            <a:r>
              <a:rPr lang="en-US" altLang="ja-JP" sz="4000" b="1" dirty="0">
                <a:solidFill>
                  <a:schemeClr val="bg1"/>
                </a:solidFill>
                <a:latin typeface="+mj-ea"/>
              </a:rPr>
              <a:t>otary </a:t>
            </a:r>
            <a:r>
              <a:rPr lang="en-US" altLang="ja-JP" sz="4000" b="1" u="sng" dirty="0" err="1">
                <a:solidFill>
                  <a:schemeClr val="bg1"/>
                </a:solidFill>
                <a:latin typeface="+mj-ea"/>
              </a:rPr>
              <a:t>L</a:t>
            </a:r>
            <a:r>
              <a:rPr lang="en-US" altLang="ja-JP" sz="4000" b="1" dirty="0" err="1">
                <a:solidFill>
                  <a:schemeClr val="bg1"/>
                </a:solidFill>
                <a:latin typeface="+mj-ea"/>
              </a:rPr>
              <a:t>eadersip</a:t>
            </a:r>
            <a:r>
              <a:rPr lang="en-US" altLang="ja-JP" sz="4000" b="1" dirty="0">
                <a:solidFill>
                  <a:schemeClr val="bg1"/>
                </a:solidFill>
                <a:latin typeface="+mj-ea"/>
              </a:rPr>
              <a:t> </a:t>
            </a:r>
            <a:r>
              <a:rPr lang="en-US" altLang="ja-JP" sz="4000" b="1" u="sng" dirty="0">
                <a:solidFill>
                  <a:schemeClr val="bg1"/>
                </a:solidFill>
                <a:latin typeface="+mj-ea"/>
              </a:rPr>
              <a:t>I</a:t>
            </a:r>
            <a:r>
              <a:rPr lang="en-US" altLang="ja-JP" sz="4000" b="1" dirty="0">
                <a:solidFill>
                  <a:schemeClr val="bg1"/>
                </a:solidFill>
                <a:latin typeface="+mj-ea"/>
              </a:rPr>
              <a:t>nstitute</a:t>
            </a:r>
            <a:endParaRPr kumimoji="1" lang="ja-JP" altLang="en-US" sz="4000" b="1" dirty="0">
              <a:solidFill>
                <a:schemeClr val="bg1"/>
              </a:solidFill>
              <a:latin typeface="+mj-ea"/>
            </a:endParaRPr>
          </a:p>
        </p:txBody>
      </p:sp>
      <p:pic>
        <p:nvPicPr>
          <p:cNvPr id="4" name="図 3">
            <a:extLst>
              <a:ext uri="{FF2B5EF4-FFF2-40B4-BE49-F238E27FC236}">
                <a16:creationId xmlns:a16="http://schemas.microsoft.com/office/drawing/2014/main" id="{4FFB6003-293B-4191-8138-818FCD074281}"/>
              </a:ext>
            </a:extLst>
          </p:cNvPr>
          <p:cNvPicPr>
            <a:picLocks noChangeAspect="1"/>
          </p:cNvPicPr>
          <p:nvPr/>
        </p:nvPicPr>
        <p:blipFill>
          <a:blip r:embed="rId4"/>
          <a:stretch>
            <a:fillRect/>
          </a:stretch>
        </p:blipFill>
        <p:spPr>
          <a:xfrm>
            <a:off x="48626" y="142762"/>
            <a:ext cx="2200275" cy="1371600"/>
          </a:xfrm>
          <a:prstGeom prst="rect">
            <a:avLst/>
          </a:prstGeom>
        </p:spPr>
      </p:pic>
      <p:sp>
        <p:nvSpPr>
          <p:cNvPr id="15" name="テキスト ボックス 14">
            <a:extLst>
              <a:ext uri="{FF2B5EF4-FFF2-40B4-BE49-F238E27FC236}">
                <a16:creationId xmlns:a16="http://schemas.microsoft.com/office/drawing/2014/main" id="{C9E303B9-5E7A-4356-A80E-0F5BA5C5FC7C}"/>
              </a:ext>
            </a:extLst>
          </p:cNvPr>
          <p:cNvSpPr txBox="1"/>
          <p:nvPr/>
        </p:nvSpPr>
        <p:spPr>
          <a:xfrm>
            <a:off x="168575" y="3885017"/>
            <a:ext cx="11854543" cy="1261884"/>
          </a:xfrm>
          <a:prstGeom prst="rect">
            <a:avLst/>
          </a:prstGeom>
          <a:solidFill>
            <a:schemeClr val="tx1"/>
          </a:solidFill>
          <a:ln>
            <a:solidFill>
              <a:schemeClr val="bg1"/>
            </a:solidFill>
          </a:ln>
        </p:spPr>
        <p:txBody>
          <a:bodyPr wrap="square">
            <a:spAutoFit/>
          </a:bodyPr>
          <a:lstStyle/>
          <a:p>
            <a:pPr marL="457200" indent="-457200">
              <a:buFont typeface="Wingdings" panose="05000000000000000000" pitchFamily="2" charset="2"/>
              <a:buChar char="ü"/>
            </a:pPr>
            <a:r>
              <a:rPr lang="ja-JP" altLang="en-US" sz="2800" b="1" kern="100" dirty="0">
                <a:solidFill>
                  <a:schemeClr val="bg1"/>
                </a:solidFill>
                <a:latin typeface="+mj-ea"/>
                <a:ea typeface="+mj-ea"/>
                <a:cs typeface="Times New Roman" panose="02020603050405020304" pitchFamily="18" charset="0"/>
              </a:rPr>
              <a:t>世界中の多くの地区が合同して採用</a:t>
            </a:r>
            <a:endParaRPr lang="en-US" altLang="ja-JP" sz="2800" b="1" kern="100" dirty="0">
              <a:solidFill>
                <a:schemeClr val="bg1"/>
              </a:solidFill>
              <a:latin typeface="+mj-ea"/>
              <a:ea typeface="+mj-ea"/>
              <a:cs typeface="Times New Roman" panose="02020603050405020304" pitchFamily="18" charset="0"/>
            </a:endParaRPr>
          </a:p>
          <a:p>
            <a:pPr marL="457200" indent="-457200">
              <a:buFont typeface="Wingdings" panose="05000000000000000000" pitchFamily="2" charset="2"/>
              <a:buChar char="ü"/>
            </a:pPr>
            <a:r>
              <a:rPr lang="ja-JP" altLang="en-US" sz="2800" b="1" kern="100" dirty="0">
                <a:solidFill>
                  <a:schemeClr val="bg1"/>
                </a:solidFill>
                <a:latin typeface="+mj-ea"/>
                <a:ea typeface="+mj-ea"/>
                <a:cs typeface="Times New Roman" panose="02020603050405020304" pitchFamily="18" charset="0"/>
              </a:rPr>
              <a:t>ロータリー意識向上のためのディスカッション参加型研鑽プログラム</a:t>
            </a:r>
            <a:endParaRPr lang="en-US" altLang="ja-JP" sz="28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225917980"/>
      </p:ext>
    </p:extLst>
  </p:cSld>
  <p:clrMapOvr>
    <a:masterClrMapping/>
  </p:clrMapOvr>
  <mc:AlternateContent xmlns:mc="http://schemas.openxmlformats.org/markup-compatibility/2006" xmlns:p14="http://schemas.microsoft.com/office/powerpoint/2010/main">
    <mc:Choice Requires="p14">
      <p:transition spd="slow" p14:dur="2000" advTm="7935"/>
    </mc:Choice>
    <mc:Fallback xmlns="">
      <p:transition spd="slow" advTm="793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8E541E-F46D-4823-8DB2-872BC4A72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5DFA58F-DE6F-4232-907E-6B5DB371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8" name="Rectangle 27">
            <a:extLst>
              <a:ext uri="{FF2B5EF4-FFF2-40B4-BE49-F238E27FC236}">
                <a16:creationId xmlns:a16="http://schemas.microsoft.com/office/drawing/2014/main" id="{4526474A-480D-4539-BBC4-C39D5B71B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0"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2" name="タイトル 1">
            <a:extLst>
              <a:ext uri="{FF2B5EF4-FFF2-40B4-BE49-F238E27FC236}">
                <a16:creationId xmlns:a16="http://schemas.microsoft.com/office/drawing/2014/main" id="{2027934B-D11C-4AA3-B2A4-A167A4E3C16F}"/>
              </a:ext>
            </a:extLst>
          </p:cNvPr>
          <p:cNvSpPr>
            <a:spLocks noGrp="1"/>
          </p:cNvSpPr>
          <p:nvPr>
            <p:ph type="ctrTitle"/>
          </p:nvPr>
        </p:nvSpPr>
        <p:spPr>
          <a:xfrm>
            <a:off x="2297527" y="276012"/>
            <a:ext cx="8889682" cy="1168825"/>
          </a:xfrm>
        </p:spPr>
        <p:txBody>
          <a:bodyPr vert="horz" lIns="91440" tIns="45720" rIns="91440" bIns="45720" rtlCol="0" anchor="b">
            <a:normAutofit/>
          </a:bodyPr>
          <a:lstStyle/>
          <a:p>
            <a:pPr>
              <a:lnSpc>
                <a:spcPct val="90000"/>
              </a:lnSpc>
            </a:pPr>
            <a:r>
              <a:rPr lang="en-US" altLang="ja-JP" sz="4000" b="1" dirty="0">
                <a:solidFill>
                  <a:schemeClr val="bg1"/>
                </a:solidFill>
                <a:latin typeface="+mj-ea"/>
              </a:rPr>
              <a:t>RLI</a:t>
            </a:r>
            <a:r>
              <a:rPr lang="ja-JP" altLang="en-US" sz="4000" b="1" dirty="0">
                <a:solidFill>
                  <a:schemeClr val="bg1"/>
                </a:solidFill>
                <a:latin typeface="+mj-ea"/>
              </a:rPr>
              <a:t>セッション風景</a:t>
            </a:r>
            <a:br>
              <a:rPr lang="en-US" altLang="ja-JP" sz="4000" b="1" dirty="0">
                <a:solidFill>
                  <a:schemeClr val="bg1"/>
                </a:solidFill>
                <a:latin typeface="+mj-ea"/>
              </a:rPr>
            </a:br>
            <a:r>
              <a:rPr lang="en-US" altLang="ja-JP" sz="2700" b="1" dirty="0">
                <a:solidFill>
                  <a:schemeClr val="bg1"/>
                </a:solidFill>
                <a:latin typeface="+mj-ea"/>
              </a:rPr>
              <a:t> </a:t>
            </a:r>
            <a:endParaRPr kumimoji="1" lang="ja-JP" altLang="en-US" sz="4000" b="1" dirty="0">
              <a:solidFill>
                <a:schemeClr val="bg1"/>
              </a:solidFill>
              <a:latin typeface="+mj-ea"/>
            </a:endParaRPr>
          </a:p>
        </p:txBody>
      </p:sp>
      <p:pic>
        <p:nvPicPr>
          <p:cNvPr id="4" name="図 3">
            <a:extLst>
              <a:ext uri="{FF2B5EF4-FFF2-40B4-BE49-F238E27FC236}">
                <a16:creationId xmlns:a16="http://schemas.microsoft.com/office/drawing/2014/main" id="{4FFB6003-293B-4191-8138-818FCD074281}"/>
              </a:ext>
            </a:extLst>
          </p:cNvPr>
          <p:cNvPicPr>
            <a:picLocks noChangeAspect="1"/>
          </p:cNvPicPr>
          <p:nvPr/>
        </p:nvPicPr>
        <p:blipFill>
          <a:blip r:embed="rId4"/>
          <a:stretch>
            <a:fillRect/>
          </a:stretch>
        </p:blipFill>
        <p:spPr>
          <a:xfrm>
            <a:off x="48626" y="142762"/>
            <a:ext cx="2200275" cy="1371600"/>
          </a:xfrm>
          <a:prstGeom prst="rect">
            <a:avLst/>
          </a:prstGeom>
        </p:spPr>
      </p:pic>
      <p:sp>
        <p:nvSpPr>
          <p:cNvPr id="15" name="テキスト ボックス 14">
            <a:extLst>
              <a:ext uri="{FF2B5EF4-FFF2-40B4-BE49-F238E27FC236}">
                <a16:creationId xmlns:a16="http://schemas.microsoft.com/office/drawing/2014/main" id="{C9E303B9-5E7A-4356-A80E-0F5BA5C5FC7C}"/>
              </a:ext>
            </a:extLst>
          </p:cNvPr>
          <p:cNvSpPr txBox="1"/>
          <p:nvPr/>
        </p:nvSpPr>
        <p:spPr>
          <a:xfrm>
            <a:off x="1595888" y="1657129"/>
            <a:ext cx="8999918" cy="4401205"/>
          </a:xfrm>
          <a:prstGeom prst="rect">
            <a:avLst/>
          </a:prstGeom>
          <a:solidFill>
            <a:schemeClr val="tx1"/>
          </a:solidFill>
          <a:ln>
            <a:solidFill>
              <a:schemeClr val="bg1"/>
            </a:solidFill>
          </a:ln>
        </p:spPr>
        <p:txBody>
          <a:bodyPr wrap="square">
            <a:spAutoFit/>
          </a:bodyPr>
          <a:lstStyle/>
          <a:p>
            <a:r>
              <a:rPr lang="en-US" altLang="ja-JP" sz="4000" b="1" kern="100" dirty="0">
                <a:solidFill>
                  <a:schemeClr val="bg1"/>
                </a:solidFill>
                <a:latin typeface="+mj-ea"/>
                <a:ea typeface="+mj-ea"/>
                <a:cs typeface="Times New Roman" panose="02020603050405020304" pitchFamily="18" charset="0"/>
              </a:rPr>
              <a:t>2790</a:t>
            </a:r>
            <a:r>
              <a:rPr lang="ja-JP" altLang="en-US" sz="4000" b="1" kern="100" dirty="0">
                <a:solidFill>
                  <a:schemeClr val="bg1"/>
                </a:solidFill>
                <a:latin typeface="+mj-ea"/>
                <a:ea typeface="+mj-ea"/>
                <a:cs typeface="Times New Roman" panose="02020603050405020304" pitchFamily="18" charset="0"/>
              </a:rPr>
              <a:t>地区の</a:t>
            </a:r>
            <a:endParaRPr lang="en-US" altLang="ja-JP" sz="4000" b="1" kern="100" dirty="0">
              <a:solidFill>
                <a:schemeClr val="bg1"/>
              </a:solidFill>
              <a:latin typeface="+mj-ea"/>
              <a:ea typeface="+mj-ea"/>
              <a:cs typeface="Times New Roman" panose="02020603050405020304" pitchFamily="18" charset="0"/>
            </a:endParaRPr>
          </a:p>
          <a:p>
            <a:endParaRPr lang="en-US" altLang="ja-JP" sz="4000" b="1" kern="100" dirty="0">
              <a:solidFill>
                <a:schemeClr val="bg1"/>
              </a:solidFill>
              <a:latin typeface="+mj-ea"/>
              <a:ea typeface="+mj-ea"/>
              <a:cs typeface="Times New Roman" panose="02020603050405020304" pitchFamily="18" charset="0"/>
            </a:endParaRPr>
          </a:p>
          <a:p>
            <a:r>
              <a:rPr lang="ja-JP" altLang="en-US" sz="4000" b="1" kern="100" dirty="0">
                <a:solidFill>
                  <a:schemeClr val="bg1"/>
                </a:solidFill>
                <a:latin typeface="+mj-ea"/>
                <a:ea typeface="+mj-ea"/>
                <a:cs typeface="Times New Roman" panose="02020603050405020304" pitchFamily="18" charset="0"/>
              </a:rPr>
              <a:t>セッション風景写真を表示</a:t>
            </a:r>
            <a:endParaRPr lang="en-US" altLang="ja-JP" sz="4000" b="1" kern="100" dirty="0">
              <a:solidFill>
                <a:schemeClr val="bg1"/>
              </a:solidFill>
              <a:latin typeface="+mj-ea"/>
              <a:ea typeface="+mj-ea"/>
              <a:cs typeface="Times New Roman" panose="02020603050405020304" pitchFamily="18" charset="0"/>
            </a:endParaRPr>
          </a:p>
          <a:p>
            <a:endParaRPr lang="en-US" altLang="ja-JP" sz="40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mj-ea"/>
              <a:ea typeface="+mj-ea"/>
              <a:cs typeface="Times New Roman" panose="02020603050405020304" pitchFamily="18" charset="0"/>
            </a:endParaRPr>
          </a:p>
          <a:p>
            <a:endParaRPr lang="en-US" altLang="ja-JP" sz="2000" b="1" kern="100" dirty="0">
              <a:solidFill>
                <a:schemeClr val="bg1"/>
              </a:solidFill>
              <a:latin typeface="+mj-ea"/>
              <a:ea typeface="+mj-ea"/>
              <a:cs typeface="Times New Roman" panose="02020603050405020304" pitchFamily="18" charset="0"/>
            </a:endParaRPr>
          </a:p>
        </p:txBody>
      </p:sp>
      <p:pic>
        <p:nvPicPr>
          <p:cNvPr id="5" name="図 4">
            <a:extLst>
              <a:ext uri="{FF2B5EF4-FFF2-40B4-BE49-F238E27FC236}">
                <a16:creationId xmlns:a16="http://schemas.microsoft.com/office/drawing/2014/main" id="{2C8AE7CE-8D36-4A39-9BEF-6CFF7B59482D}"/>
              </a:ext>
            </a:extLst>
          </p:cNvPr>
          <p:cNvPicPr>
            <a:picLocks noChangeAspect="1"/>
          </p:cNvPicPr>
          <p:nvPr/>
        </p:nvPicPr>
        <p:blipFill>
          <a:blip r:embed="rId5"/>
          <a:stretch>
            <a:fillRect/>
          </a:stretch>
        </p:blipFill>
        <p:spPr>
          <a:xfrm>
            <a:off x="1595584" y="1067711"/>
            <a:ext cx="9133376" cy="5450649"/>
          </a:xfrm>
          <a:prstGeom prst="rect">
            <a:avLst/>
          </a:prstGeom>
        </p:spPr>
      </p:pic>
    </p:spTree>
    <p:extLst>
      <p:ext uri="{BB962C8B-B14F-4D97-AF65-F5344CB8AC3E}">
        <p14:creationId xmlns:p14="http://schemas.microsoft.com/office/powerpoint/2010/main" val="3590755657"/>
      </p:ext>
    </p:extLst>
  </p:cSld>
  <p:clrMapOvr>
    <a:masterClrMapping/>
  </p:clrMapOvr>
  <mc:AlternateContent xmlns:mc="http://schemas.openxmlformats.org/markup-compatibility/2006" xmlns:p14="http://schemas.microsoft.com/office/powerpoint/2010/main">
    <mc:Choice Requires="p14">
      <p:transition spd="slow" p14:dur="2000" advTm="7935"/>
    </mc:Choice>
    <mc:Fallback xmlns="">
      <p:transition spd="slow" advTm="793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8E541E-F46D-4823-8DB2-872BC4A72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5DFA58F-DE6F-4232-907E-6B5DB371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8" name="Rectangle 27">
            <a:extLst>
              <a:ext uri="{FF2B5EF4-FFF2-40B4-BE49-F238E27FC236}">
                <a16:creationId xmlns:a16="http://schemas.microsoft.com/office/drawing/2014/main" id="{4526474A-480D-4539-BBC4-C39D5B71B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0"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4" name="図 3">
            <a:extLst>
              <a:ext uri="{FF2B5EF4-FFF2-40B4-BE49-F238E27FC236}">
                <a16:creationId xmlns:a16="http://schemas.microsoft.com/office/drawing/2014/main" id="{4FFB6003-293B-4191-8138-818FCD074281}"/>
              </a:ext>
            </a:extLst>
          </p:cNvPr>
          <p:cNvPicPr>
            <a:picLocks noChangeAspect="1"/>
          </p:cNvPicPr>
          <p:nvPr/>
        </p:nvPicPr>
        <p:blipFill>
          <a:blip r:embed="rId4"/>
          <a:stretch>
            <a:fillRect/>
          </a:stretch>
        </p:blipFill>
        <p:spPr>
          <a:xfrm>
            <a:off x="48626" y="142762"/>
            <a:ext cx="2200275" cy="1371600"/>
          </a:xfrm>
          <a:prstGeom prst="rect">
            <a:avLst/>
          </a:prstGeom>
        </p:spPr>
      </p:pic>
      <p:sp>
        <p:nvSpPr>
          <p:cNvPr id="15" name="テキスト ボックス 14">
            <a:extLst>
              <a:ext uri="{FF2B5EF4-FFF2-40B4-BE49-F238E27FC236}">
                <a16:creationId xmlns:a16="http://schemas.microsoft.com/office/drawing/2014/main" id="{C9E303B9-5E7A-4356-A80E-0F5BA5C5FC7C}"/>
              </a:ext>
            </a:extLst>
          </p:cNvPr>
          <p:cNvSpPr txBox="1"/>
          <p:nvPr/>
        </p:nvSpPr>
        <p:spPr>
          <a:xfrm>
            <a:off x="3632164" y="267285"/>
            <a:ext cx="5797586" cy="707886"/>
          </a:xfrm>
          <a:prstGeom prst="rect">
            <a:avLst/>
          </a:prstGeom>
          <a:solidFill>
            <a:schemeClr val="tx1"/>
          </a:solidFill>
        </p:spPr>
        <p:txBody>
          <a:bodyPr wrap="square">
            <a:spAutoFit/>
          </a:bodyPr>
          <a:lstStyle/>
          <a:p>
            <a:r>
              <a:rPr lang="ja-JP" altLang="en-US" sz="4000" b="1" kern="100" dirty="0">
                <a:solidFill>
                  <a:schemeClr val="bg1"/>
                </a:solidFill>
                <a:latin typeface="+mj-ea"/>
                <a:ea typeface="+mj-ea"/>
                <a:cs typeface="Times New Roman" panose="02020603050405020304" pitchFamily="18" charset="0"/>
              </a:rPr>
              <a:t>年間活動計画</a:t>
            </a:r>
            <a:endParaRPr lang="en-US" altLang="ja-JP" sz="4000" b="1" kern="100" dirty="0">
              <a:solidFill>
                <a:schemeClr val="bg1"/>
              </a:solidFill>
              <a:latin typeface="+mj-ea"/>
              <a:ea typeface="+mj-ea"/>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8AECD71-1E01-4CF9-AAB3-669FC284738B}"/>
              </a:ext>
            </a:extLst>
          </p:cNvPr>
          <p:cNvSpPr txBox="1"/>
          <p:nvPr/>
        </p:nvSpPr>
        <p:spPr>
          <a:xfrm>
            <a:off x="2321590" y="1136419"/>
            <a:ext cx="8647249" cy="4893647"/>
          </a:xfrm>
          <a:prstGeom prst="rect">
            <a:avLst/>
          </a:prstGeom>
          <a:solidFill>
            <a:schemeClr val="tx1"/>
          </a:solidFill>
        </p:spPr>
        <p:txBody>
          <a:bodyPr wrap="square">
            <a:spAutoFit/>
          </a:bodyPr>
          <a:lstStyle/>
          <a:p>
            <a:r>
              <a:rPr lang="en-US" altLang="ja-JP" sz="2400" b="1" u="sng" kern="100" dirty="0">
                <a:solidFill>
                  <a:schemeClr val="bg1"/>
                </a:solidFill>
                <a:latin typeface="+mj-ea"/>
                <a:ea typeface="+mj-ea"/>
                <a:cs typeface="Times New Roman" panose="02020603050405020304" pitchFamily="18" charset="0"/>
              </a:rPr>
              <a:t>2022</a:t>
            </a:r>
            <a:r>
              <a:rPr lang="ja-JP" altLang="en-US" sz="2400" b="1" u="sng" kern="100" dirty="0">
                <a:solidFill>
                  <a:schemeClr val="bg1"/>
                </a:solidFill>
                <a:latin typeface="+mj-ea"/>
                <a:ea typeface="+mj-ea"/>
                <a:cs typeface="Times New Roman" panose="02020603050405020304" pitchFamily="18" charset="0"/>
              </a:rPr>
              <a:t>年</a:t>
            </a:r>
            <a:endParaRPr lang="en-US" altLang="ja-JP" sz="2400" b="1" u="sng"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7</a:t>
            </a:r>
            <a:r>
              <a:rPr lang="ja-JP" altLang="en-US" sz="2400" b="1" kern="100" dirty="0">
                <a:solidFill>
                  <a:schemeClr val="bg1"/>
                </a:solidFill>
                <a:latin typeface="+mj-ea"/>
                <a:ea typeface="+mj-ea"/>
                <a:cs typeface="Times New Roman" panose="02020603050405020304" pitchFamily="18" charset="0"/>
              </a:rPr>
              <a:t>月　　　 セッションリーダー他選任</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9</a:t>
            </a:r>
            <a:r>
              <a:rPr lang="ja-JP" altLang="en-US" sz="2400" b="1" kern="100" dirty="0">
                <a:solidFill>
                  <a:schemeClr val="bg1"/>
                </a:solidFill>
                <a:latin typeface="+mj-ea"/>
                <a:ea typeface="+mj-ea"/>
                <a:cs typeface="Times New Roman" panose="02020603050405020304" pitchFamily="18" charset="0"/>
              </a:rPr>
              <a:t>月  </a:t>
            </a:r>
            <a:r>
              <a:rPr lang="en-US" altLang="ja-JP" sz="2400" b="1" kern="100" dirty="0">
                <a:solidFill>
                  <a:schemeClr val="bg1"/>
                </a:solidFill>
                <a:latin typeface="+mj-ea"/>
                <a:ea typeface="+mj-ea"/>
                <a:cs typeface="Times New Roman" panose="02020603050405020304" pitchFamily="18" charset="0"/>
              </a:rPr>
              <a:t>3</a:t>
            </a:r>
            <a:r>
              <a:rPr lang="ja-JP" altLang="en-US" sz="2400" b="1" kern="100" dirty="0">
                <a:solidFill>
                  <a:schemeClr val="bg1"/>
                </a:solidFill>
                <a:latin typeface="+mj-ea"/>
                <a:ea typeface="+mj-ea"/>
                <a:cs typeface="Times New Roman" panose="02020603050405020304" pitchFamily="18" charset="0"/>
              </a:rPr>
              <a:t>日（土）　第</a:t>
            </a:r>
            <a:r>
              <a:rPr lang="en-US" altLang="ja-JP" sz="2400" b="1" kern="100" dirty="0">
                <a:solidFill>
                  <a:schemeClr val="bg1"/>
                </a:solidFill>
                <a:latin typeface="+mj-ea"/>
                <a:ea typeface="+mj-ea"/>
                <a:cs typeface="Times New Roman" panose="02020603050405020304" pitchFamily="18" charset="0"/>
              </a:rPr>
              <a:t>1</a:t>
            </a:r>
            <a:r>
              <a:rPr lang="ja-JP" altLang="en-US" sz="2400" b="1" kern="100" dirty="0">
                <a:solidFill>
                  <a:schemeClr val="bg1"/>
                </a:solidFill>
                <a:latin typeface="+mj-ea"/>
                <a:ea typeface="+mj-ea"/>
                <a:cs typeface="Times New Roman" panose="02020603050405020304" pitchFamily="18" charset="0"/>
              </a:rPr>
              <a:t>回</a:t>
            </a:r>
            <a:r>
              <a:rPr lang="en-US" altLang="ja-JP" sz="2400" b="1" kern="100" dirty="0">
                <a:solidFill>
                  <a:schemeClr val="bg1"/>
                </a:solidFill>
                <a:latin typeface="+mj-ea"/>
                <a:ea typeface="+mj-ea"/>
                <a:cs typeface="Times New Roman" panose="02020603050405020304" pitchFamily="18" charset="0"/>
              </a:rPr>
              <a:t>DL</a:t>
            </a:r>
            <a:r>
              <a:rPr lang="ja-JP" altLang="en-US" sz="2400" b="1" kern="100" dirty="0">
                <a:solidFill>
                  <a:schemeClr val="bg1"/>
                </a:solidFill>
                <a:latin typeface="+mj-ea"/>
                <a:ea typeface="+mj-ea"/>
                <a:cs typeface="Times New Roman" panose="02020603050405020304" pitchFamily="18" charset="0"/>
              </a:rPr>
              <a:t>ブラッシュアップ研修会　</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10</a:t>
            </a:r>
            <a:r>
              <a:rPr lang="ja-JP" altLang="en-US" sz="2400" b="1" kern="100" dirty="0">
                <a:solidFill>
                  <a:schemeClr val="bg1"/>
                </a:solidFill>
                <a:latin typeface="+mj-ea"/>
                <a:ea typeface="+mj-ea"/>
                <a:cs typeface="Times New Roman" panose="02020603050405020304" pitchFamily="18" charset="0"/>
              </a:rPr>
              <a:t>月  </a:t>
            </a:r>
            <a:r>
              <a:rPr lang="en-US" altLang="ja-JP" sz="2400" b="1" kern="100" dirty="0">
                <a:solidFill>
                  <a:schemeClr val="bg1"/>
                </a:solidFill>
                <a:latin typeface="+mj-ea"/>
                <a:ea typeface="+mj-ea"/>
                <a:cs typeface="Times New Roman" panose="02020603050405020304" pitchFamily="18" charset="0"/>
              </a:rPr>
              <a:t>1</a:t>
            </a:r>
            <a:r>
              <a:rPr lang="ja-JP" altLang="en-US" sz="2400" b="1" kern="100" dirty="0">
                <a:solidFill>
                  <a:schemeClr val="bg1"/>
                </a:solidFill>
                <a:latin typeface="+mj-ea"/>
                <a:ea typeface="+mj-ea"/>
                <a:cs typeface="Times New Roman" panose="02020603050405020304" pitchFamily="18" charset="0"/>
              </a:rPr>
              <a:t>日（土）　第</a:t>
            </a:r>
            <a:r>
              <a:rPr lang="en-US" altLang="ja-JP" sz="2400" b="1" kern="100" dirty="0">
                <a:solidFill>
                  <a:schemeClr val="bg1"/>
                </a:solidFill>
                <a:latin typeface="+mj-ea"/>
                <a:ea typeface="+mj-ea"/>
                <a:cs typeface="Times New Roman" panose="02020603050405020304" pitchFamily="18" charset="0"/>
              </a:rPr>
              <a:t>2</a:t>
            </a:r>
            <a:r>
              <a:rPr lang="ja-JP" altLang="en-US" sz="2400" b="1" kern="100" dirty="0">
                <a:solidFill>
                  <a:schemeClr val="bg1"/>
                </a:solidFill>
                <a:latin typeface="+mj-ea"/>
                <a:ea typeface="+mj-ea"/>
                <a:cs typeface="Times New Roman" panose="02020603050405020304" pitchFamily="18" charset="0"/>
              </a:rPr>
              <a:t>回</a:t>
            </a:r>
            <a:r>
              <a:rPr lang="en-US" altLang="ja-JP" sz="2400" b="1" kern="100" dirty="0">
                <a:solidFill>
                  <a:schemeClr val="bg1"/>
                </a:solidFill>
                <a:latin typeface="+mj-ea"/>
                <a:ea typeface="+mj-ea"/>
                <a:cs typeface="Times New Roman" panose="02020603050405020304" pitchFamily="18" charset="0"/>
              </a:rPr>
              <a:t>DL</a:t>
            </a:r>
            <a:r>
              <a:rPr lang="ja-JP" altLang="en-US" sz="2400" b="1" kern="100" dirty="0">
                <a:solidFill>
                  <a:schemeClr val="bg1"/>
                </a:solidFill>
                <a:latin typeface="+mj-ea"/>
                <a:ea typeface="+mj-ea"/>
                <a:cs typeface="Times New Roman" panose="02020603050405020304" pitchFamily="18" charset="0"/>
              </a:rPr>
              <a:t>ブラッシュアップ研修会　　</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11</a:t>
            </a:r>
            <a:r>
              <a:rPr lang="ja-JP" altLang="en-US" sz="2400" b="1" kern="100" dirty="0">
                <a:solidFill>
                  <a:schemeClr val="bg1"/>
                </a:solidFill>
                <a:latin typeface="+mj-ea"/>
                <a:ea typeface="+mj-ea"/>
                <a:cs typeface="Times New Roman" panose="02020603050405020304" pitchFamily="18" charset="0"/>
              </a:rPr>
              <a:t>月</a:t>
            </a:r>
            <a:r>
              <a:rPr lang="en-US" altLang="ja-JP" sz="2400" b="1" kern="100" dirty="0">
                <a:solidFill>
                  <a:schemeClr val="bg1"/>
                </a:solidFill>
                <a:latin typeface="+mj-ea"/>
                <a:ea typeface="+mj-ea"/>
                <a:cs typeface="Times New Roman" panose="02020603050405020304" pitchFamily="18" charset="0"/>
              </a:rPr>
              <a:t>12</a:t>
            </a:r>
            <a:r>
              <a:rPr lang="ja-JP" altLang="en-US" sz="2400" b="1" kern="100" dirty="0">
                <a:solidFill>
                  <a:schemeClr val="bg1"/>
                </a:solidFill>
                <a:latin typeface="+mj-ea"/>
                <a:ea typeface="+mj-ea"/>
                <a:cs typeface="Times New Roman" panose="02020603050405020304" pitchFamily="18" charset="0"/>
              </a:rPr>
              <a:t>日（土）　第</a:t>
            </a:r>
            <a:r>
              <a:rPr lang="en-US" altLang="ja-JP" sz="2400" b="1" kern="100" dirty="0">
                <a:solidFill>
                  <a:schemeClr val="bg1"/>
                </a:solidFill>
                <a:latin typeface="+mj-ea"/>
                <a:ea typeface="+mj-ea"/>
                <a:cs typeface="Times New Roman" panose="02020603050405020304" pitchFamily="18" charset="0"/>
              </a:rPr>
              <a:t>3</a:t>
            </a:r>
            <a:r>
              <a:rPr lang="ja-JP" altLang="en-US" sz="2400" b="1" kern="100" dirty="0">
                <a:solidFill>
                  <a:schemeClr val="bg1"/>
                </a:solidFill>
                <a:latin typeface="+mj-ea"/>
                <a:ea typeface="+mj-ea"/>
                <a:cs typeface="Times New Roman" panose="02020603050405020304" pitchFamily="18" charset="0"/>
              </a:rPr>
              <a:t>回</a:t>
            </a:r>
            <a:r>
              <a:rPr lang="en-US" altLang="ja-JP" sz="2400" b="1" kern="100" dirty="0">
                <a:solidFill>
                  <a:schemeClr val="bg1"/>
                </a:solidFill>
                <a:latin typeface="+mj-ea"/>
                <a:ea typeface="+mj-ea"/>
                <a:cs typeface="Times New Roman" panose="02020603050405020304" pitchFamily="18" charset="0"/>
              </a:rPr>
              <a:t>DL</a:t>
            </a:r>
            <a:r>
              <a:rPr lang="ja-JP" altLang="en-US" sz="2400" b="1" kern="100" dirty="0">
                <a:solidFill>
                  <a:schemeClr val="bg1"/>
                </a:solidFill>
                <a:latin typeface="+mj-ea"/>
                <a:ea typeface="+mj-ea"/>
                <a:cs typeface="Times New Roman" panose="02020603050405020304" pitchFamily="18" charset="0"/>
              </a:rPr>
              <a:t>ブラッシュアップ研修会</a:t>
            </a:r>
            <a:endParaRPr lang="en-US" altLang="ja-JP" sz="2400" b="1" kern="100" dirty="0">
              <a:solidFill>
                <a:schemeClr val="bg1"/>
              </a:solidFill>
              <a:latin typeface="+mj-ea"/>
              <a:ea typeface="+mj-ea"/>
              <a:cs typeface="Times New Roman" panose="02020603050405020304" pitchFamily="18" charset="0"/>
            </a:endParaRPr>
          </a:p>
          <a:p>
            <a:r>
              <a:rPr lang="en-US" altLang="ja-JP" sz="2400" b="1" kern="100" dirty="0">
                <a:solidFill>
                  <a:schemeClr val="bg1"/>
                </a:solidFill>
                <a:latin typeface="+mj-ea"/>
                <a:ea typeface="+mj-ea"/>
                <a:cs typeface="Times New Roman" panose="02020603050405020304" pitchFamily="18" charset="0"/>
              </a:rPr>
              <a:t>   12</a:t>
            </a:r>
            <a:r>
              <a:rPr lang="ja-JP" altLang="en-US" sz="2400" b="1" kern="100" dirty="0">
                <a:solidFill>
                  <a:schemeClr val="bg1"/>
                </a:solidFill>
                <a:latin typeface="+mj-ea"/>
                <a:ea typeface="+mj-ea"/>
                <a:cs typeface="Times New Roman" panose="02020603050405020304" pitchFamily="18" charset="0"/>
              </a:rPr>
              <a:t>月　　　　　　 実行委員募集　</a:t>
            </a:r>
            <a:endParaRPr lang="en-US" altLang="ja-JP" sz="2400" b="1" kern="100" dirty="0">
              <a:solidFill>
                <a:schemeClr val="bg1"/>
              </a:solidFill>
              <a:latin typeface="+mj-ea"/>
              <a:ea typeface="+mj-ea"/>
              <a:cs typeface="Times New Roman" panose="02020603050405020304" pitchFamily="18" charset="0"/>
            </a:endParaRPr>
          </a:p>
          <a:p>
            <a:r>
              <a:rPr lang="en-US" altLang="ja-JP" sz="2400" b="1" u="sng" kern="100" dirty="0">
                <a:solidFill>
                  <a:schemeClr val="bg1"/>
                </a:solidFill>
                <a:latin typeface="+mj-ea"/>
                <a:ea typeface="+mj-ea"/>
                <a:cs typeface="Times New Roman" panose="02020603050405020304" pitchFamily="18" charset="0"/>
              </a:rPr>
              <a:t>2023</a:t>
            </a:r>
            <a:r>
              <a:rPr lang="ja-JP" altLang="en-US" sz="2400" b="1" u="sng" kern="100" dirty="0">
                <a:solidFill>
                  <a:schemeClr val="bg1"/>
                </a:solidFill>
                <a:latin typeface="+mj-ea"/>
                <a:ea typeface="+mj-ea"/>
                <a:cs typeface="Times New Roman" panose="02020603050405020304" pitchFamily="18" charset="0"/>
              </a:rPr>
              <a:t>年</a:t>
            </a:r>
            <a:endParaRPr lang="en-US" altLang="ja-JP" sz="2400" b="1" u="sng"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1</a:t>
            </a:r>
            <a:r>
              <a:rPr lang="ja-JP" altLang="en-US" sz="2400" b="1" kern="100" dirty="0">
                <a:solidFill>
                  <a:schemeClr val="bg1"/>
                </a:solidFill>
                <a:latin typeface="+mj-ea"/>
                <a:ea typeface="+mj-ea"/>
                <a:cs typeface="Times New Roman" panose="02020603050405020304" pitchFamily="18" charset="0"/>
              </a:rPr>
              <a:t>月                   実行委員会組閣　３０～</a:t>
            </a:r>
            <a:r>
              <a:rPr lang="en-US" altLang="ja-JP" sz="2400" b="1" kern="100" dirty="0">
                <a:solidFill>
                  <a:schemeClr val="bg1"/>
                </a:solidFill>
                <a:latin typeface="+mj-ea"/>
                <a:ea typeface="+mj-ea"/>
                <a:cs typeface="Times New Roman" panose="02020603050405020304" pitchFamily="18" charset="0"/>
              </a:rPr>
              <a:t>40</a:t>
            </a:r>
            <a:r>
              <a:rPr lang="ja-JP" altLang="en-US" sz="2400" b="1" kern="100" dirty="0">
                <a:solidFill>
                  <a:schemeClr val="bg1"/>
                </a:solidFill>
                <a:latin typeface="+mj-ea"/>
                <a:ea typeface="+mj-ea"/>
                <a:cs typeface="Times New Roman" panose="02020603050405020304" pitchFamily="18" charset="0"/>
              </a:rPr>
              <a:t>名程度</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2</a:t>
            </a:r>
            <a:r>
              <a:rPr lang="ja-JP" altLang="en-US" sz="2400" b="1" kern="100" dirty="0">
                <a:solidFill>
                  <a:schemeClr val="bg1"/>
                </a:solidFill>
                <a:latin typeface="+mj-ea"/>
                <a:ea typeface="+mj-ea"/>
                <a:cs typeface="Times New Roman" panose="02020603050405020304" pitchFamily="18" charset="0"/>
              </a:rPr>
              <a:t>月  </a:t>
            </a:r>
            <a:r>
              <a:rPr lang="en-US" altLang="ja-JP" sz="2400" b="1" kern="100" dirty="0">
                <a:solidFill>
                  <a:schemeClr val="bg1"/>
                </a:solidFill>
                <a:latin typeface="+mj-ea"/>
                <a:ea typeface="+mj-ea"/>
                <a:cs typeface="Times New Roman" panose="02020603050405020304" pitchFamily="18" charset="0"/>
              </a:rPr>
              <a:t>4</a:t>
            </a:r>
            <a:r>
              <a:rPr lang="ja-JP" altLang="en-US" sz="2400" b="1" kern="100" dirty="0">
                <a:solidFill>
                  <a:schemeClr val="bg1"/>
                </a:solidFill>
                <a:latin typeface="+mj-ea"/>
                <a:ea typeface="+mj-ea"/>
                <a:cs typeface="Times New Roman" panose="02020603050405020304" pitchFamily="18" charset="0"/>
              </a:rPr>
              <a:t>日（土）   </a:t>
            </a:r>
            <a:r>
              <a:rPr lang="en-US" altLang="ja-JP" sz="2400" b="1" kern="100" dirty="0">
                <a:solidFill>
                  <a:schemeClr val="bg1"/>
                </a:solidFill>
                <a:latin typeface="+mj-ea"/>
                <a:ea typeface="+mj-ea"/>
                <a:cs typeface="Times New Roman" panose="02020603050405020304" pitchFamily="18" charset="0"/>
              </a:rPr>
              <a:t>RLI</a:t>
            </a:r>
            <a:r>
              <a:rPr lang="ja-JP" altLang="en-US" sz="2400" b="1" kern="100" dirty="0">
                <a:solidFill>
                  <a:schemeClr val="bg1"/>
                </a:solidFill>
                <a:latin typeface="+mj-ea"/>
                <a:ea typeface="+mj-ea"/>
                <a:cs typeface="Times New Roman" panose="02020603050405020304" pitchFamily="18" charset="0"/>
              </a:rPr>
              <a:t>パート１</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3</a:t>
            </a:r>
            <a:r>
              <a:rPr lang="ja-JP" altLang="en-US" sz="2400" b="1" kern="100" dirty="0">
                <a:solidFill>
                  <a:schemeClr val="bg1"/>
                </a:solidFill>
                <a:latin typeface="+mj-ea"/>
                <a:ea typeface="+mj-ea"/>
                <a:cs typeface="Times New Roman" panose="02020603050405020304" pitchFamily="18" charset="0"/>
              </a:rPr>
              <a:t>月  </a:t>
            </a:r>
            <a:r>
              <a:rPr lang="en-US" altLang="ja-JP" sz="2400" b="1" kern="100" dirty="0">
                <a:solidFill>
                  <a:schemeClr val="bg1"/>
                </a:solidFill>
                <a:latin typeface="+mj-ea"/>
                <a:ea typeface="+mj-ea"/>
                <a:cs typeface="Times New Roman" panose="02020603050405020304" pitchFamily="18" charset="0"/>
              </a:rPr>
              <a:t>4</a:t>
            </a:r>
            <a:r>
              <a:rPr lang="ja-JP" altLang="en-US" sz="2400" b="1" kern="100" dirty="0">
                <a:solidFill>
                  <a:schemeClr val="bg1"/>
                </a:solidFill>
                <a:latin typeface="+mj-ea"/>
                <a:ea typeface="+mj-ea"/>
                <a:cs typeface="Times New Roman" panose="02020603050405020304" pitchFamily="18" charset="0"/>
              </a:rPr>
              <a:t>日（土）   </a:t>
            </a:r>
            <a:r>
              <a:rPr lang="en-US" altLang="ja-JP" sz="2400" b="1" kern="100" dirty="0">
                <a:solidFill>
                  <a:schemeClr val="bg1"/>
                </a:solidFill>
                <a:latin typeface="+mj-ea"/>
                <a:ea typeface="+mj-ea"/>
                <a:cs typeface="Times New Roman" panose="02020603050405020304" pitchFamily="18" charset="0"/>
              </a:rPr>
              <a:t>RLI</a:t>
            </a:r>
            <a:r>
              <a:rPr lang="ja-JP" altLang="en-US" sz="2400" b="1" kern="100" dirty="0">
                <a:solidFill>
                  <a:schemeClr val="bg1"/>
                </a:solidFill>
                <a:latin typeface="+mj-ea"/>
                <a:ea typeface="+mj-ea"/>
                <a:cs typeface="Times New Roman" panose="02020603050405020304" pitchFamily="18" charset="0"/>
              </a:rPr>
              <a:t>パート</a:t>
            </a:r>
            <a:r>
              <a:rPr lang="en-US" altLang="ja-JP" sz="2400" b="1" kern="100" dirty="0">
                <a:solidFill>
                  <a:schemeClr val="bg1"/>
                </a:solidFill>
                <a:latin typeface="+mj-ea"/>
                <a:ea typeface="+mj-ea"/>
                <a:cs typeface="Times New Roman" panose="02020603050405020304" pitchFamily="18" charset="0"/>
              </a:rPr>
              <a:t>Ⅱ</a:t>
            </a: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4</a:t>
            </a:r>
            <a:r>
              <a:rPr lang="ja-JP" altLang="en-US" sz="2400" b="1" kern="100" dirty="0">
                <a:solidFill>
                  <a:schemeClr val="bg1"/>
                </a:solidFill>
                <a:latin typeface="+mj-ea"/>
                <a:ea typeface="+mj-ea"/>
                <a:cs typeface="Times New Roman" panose="02020603050405020304" pitchFamily="18" charset="0"/>
              </a:rPr>
              <a:t>月  </a:t>
            </a:r>
            <a:r>
              <a:rPr lang="en-US" altLang="ja-JP" sz="2400" b="1" kern="100" dirty="0">
                <a:solidFill>
                  <a:schemeClr val="bg1"/>
                </a:solidFill>
                <a:latin typeface="+mj-ea"/>
                <a:ea typeface="+mj-ea"/>
                <a:cs typeface="Times New Roman" panose="02020603050405020304" pitchFamily="18" charset="0"/>
              </a:rPr>
              <a:t>1</a:t>
            </a:r>
            <a:r>
              <a:rPr lang="ja-JP" altLang="en-US" sz="2400" b="1" kern="100" dirty="0">
                <a:solidFill>
                  <a:schemeClr val="bg1"/>
                </a:solidFill>
                <a:latin typeface="+mj-ea"/>
                <a:ea typeface="+mj-ea"/>
                <a:cs typeface="Times New Roman" panose="02020603050405020304" pitchFamily="18" charset="0"/>
              </a:rPr>
              <a:t>日（土）   </a:t>
            </a:r>
            <a:r>
              <a:rPr lang="en-US" altLang="ja-JP" sz="2400" b="1" kern="100" dirty="0">
                <a:solidFill>
                  <a:schemeClr val="bg1"/>
                </a:solidFill>
                <a:latin typeface="+mj-ea"/>
                <a:ea typeface="+mj-ea"/>
                <a:cs typeface="Times New Roman" panose="02020603050405020304" pitchFamily="18" charset="0"/>
              </a:rPr>
              <a:t>RLI</a:t>
            </a:r>
            <a:r>
              <a:rPr lang="ja-JP" altLang="en-US" sz="2400" b="1" kern="100" dirty="0">
                <a:solidFill>
                  <a:schemeClr val="bg1"/>
                </a:solidFill>
                <a:latin typeface="+mj-ea"/>
                <a:ea typeface="+mj-ea"/>
                <a:cs typeface="Times New Roman" panose="02020603050405020304" pitchFamily="18" charset="0"/>
              </a:rPr>
              <a:t>パート</a:t>
            </a:r>
            <a:r>
              <a:rPr lang="en-US" altLang="ja-JP" sz="2400" b="1" kern="100" dirty="0">
                <a:solidFill>
                  <a:schemeClr val="bg1"/>
                </a:solidFill>
                <a:latin typeface="+mj-ea"/>
                <a:ea typeface="+mj-ea"/>
                <a:cs typeface="Times New Roman" panose="02020603050405020304" pitchFamily="18" charset="0"/>
              </a:rPr>
              <a:t>Ⅲ</a:t>
            </a: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5</a:t>
            </a:r>
            <a:r>
              <a:rPr lang="ja-JP" altLang="en-US" sz="2400" b="1" kern="100" dirty="0">
                <a:solidFill>
                  <a:schemeClr val="bg1"/>
                </a:solidFill>
                <a:latin typeface="+mj-ea"/>
                <a:ea typeface="+mj-ea"/>
                <a:cs typeface="Times New Roman" panose="02020603050405020304" pitchFamily="18" charset="0"/>
              </a:rPr>
              <a:t>月　　 （未）   卒後コース</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6</a:t>
            </a:r>
            <a:r>
              <a:rPr lang="ja-JP" altLang="en-US" sz="2400" b="1" kern="100" dirty="0">
                <a:solidFill>
                  <a:schemeClr val="bg1"/>
                </a:solidFill>
                <a:latin typeface="+mj-ea"/>
                <a:ea typeface="+mj-ea"/>
                <a:cs typeface="Times New Roman" panose="02020603050405020304" pitchFamily="18" charset="0"/>
              </a:rPr>
              <a:t>月　　 （未）   </a:t>
            </a:r>
            <a:r>
              <a:rPr lang="en-US" altLang="ja-JP" sz="2400" b="1" kern="100" dirty="0">
                <a:solidFill>
                  <a:schemeClr val="bg1"/>
                </a:solidFill>
                <a:latin typeface="+mj-ea"/>
                <a:ea typeface="+mj-ea"/>
                <a:cs typeface="Times New Roman" panose="02020603050405020304" pitchFamily="18" charset="0"/>
              </a:rPr>
              <a:t>DL</a:t>
            </a:r>
            <a:r>
              <a:rPr lang="ja-JP" altLang="en-US" sz="2400" b="1" kern="100" dirty="0">
                <a:solidFill>
                  <a:schemeClr val="bg1"/>
                </a:solidFill>
                <a:latin typeface="+mj-ea"/>
                <a:ea typeface="+mj-ea"/>
                <a:cs typeface="Times New Roman" panose="02020603050405020304" pitchFamily="18" charset="0"/>
              </a:rPr>
              <a:t>養成コース</a:t>
            </a:r>
            <a:endParaRPr lang="en-US" altLang="ja-JP" sz="2400" b="1" kern="100" dirty="0">
              <a:solidFill>
                <a:schemeClr val="bg1"/>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3155550646"/>
      </p:ext>
    </p:extLst>
  </p:cSld>
  <p:clrMapOvr>
    <a:masterClrMapping/>
  </p:clrMapOvr>
  <mc:AlternateContent xmlns:mc="http://schemas.openxmlformats.org/markup-compatibility/2006" xmlns:p14="http://schemas.microsoft.com/office/powerpoint/2010/main">
    <mc:Choice Requires="p14">
      <p:transition spd="slow" p14:dur="2000" advTm="7935"/>
    </mc:Choice>
    <mc:Fallback xmlns="">
      <p:transition spd="slow" advTm="793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62000"/>
                <a:hueMod val="108000"/>
                <a:satMod val="164000"/>
                <a:lumMod val="69000"/>
              </a:schemeClr>
              <a:schemeClr val="bg2">
                <a:tint val="96000"/>
                <a:hueMod val="90000"/>
                <a:satMod val="130000"/>
                <a:lumMod val="134000"/>
              </a:schemeClr>
            </a:duotone>
            <a:lum/>
          </a:blip>
          <a:srcRect/>
          <a:stretch>
            <a:fillRect/>
          </a:stretch>
        </a:blip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8E541E-F46D-4823-8DB2-872BC4A72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15DFA58F-DE6F-4232-907E-6B5DB371D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id="{8DB971D8-C6E3-4485-8895-8ABD7A9AB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2835162"/>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28" name="Rectangle 27">
            <a:extLst>
              <a:ext uri="{FF2B5EF4-FFF2-40B4-BE49-F238E27FC236}">
                <a16:creationId xmlns:a16="http://schemas.microsoft.com/office/drawing/2014/main" id="{4526474A-480D-4539-BBC4-C39D5B71B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0824"/>
            <a:ext cx="12191695" cy="1487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0" name="Freeform 5">
            <a:extLst>
              <a:ext uri="{FF2B5EF4-FFF2-40B4-BE49-F238E27FC236}">
                <a16:creationId xmlns:a16="http://schemas.microsoft.com/office/drawing/2014/main" id="{1BBBFF8E-A51B-4081-B134-B1E893A89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136999"/>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4" name="図 3">
            <a:extLst>
              <a:ext uri="{FF2B5EF4-FFF2-40B4-BE49-F238E27FC236}">
                <a16:creationId xmlns:a16="http://schemas.microsoft.com/office/drawing/2014/main" id="{4FFB6003-293B-4191-8138-818FCD074281}"/>
              </a:ext>
            </a:extLst>
          </p:cNvPr>
          <p:cNvPicPr>
            <a:picLocks noChangeAspect="1"/>
          </p:cNvPicPr>
          <p:nvPr/>
        </p:nvPicPr>
        <p:blipFill>
          <a:blip r:embed="rId4"/>
          <a:stretch>
            <a:fillRect/>
          </a:stretch>
        </p:blipFill>
        <p:spPr>
          <a:xfrm>
            <a:off x="48626" y="142762"/>
            <a:ext cx="2200275" cy="1371600"/>
          </a:xfrm>
          <a:prstGeom prst="rect">
            <a:avLst/>
          </a:prstGeom>
        </p:spPr>
      </p:pic>
      <p:sp>
        <p:nvSpPr>
          <p:cNvPr id="15" name="テキスト ボックス 14">
            <a:extLst>
              <a:ext uri="{FF2B5EF4-FFF2-40B4-BE49-F238E27FC236}">
                <a16:creationId xmlns:a16="http://schemas.microsoft.com/office/drawing/2014/main" id="{C9E303B9-5E7A-4356-A80E-0F5BA5C5FC7C}"/>
              </a:ext>
            </a:extLst>
          </p:cNvPr>
          <p:cNvSpPr txBox="1"/>
          <p:nvPr/>
        </p:nvSpPr>
        <p:spPr>
          <a:xfrm>
            <a:off x="3632164" y="267285"/>
            <a:ext cx="5797586" cy="707886"/>
          </a:xfrm>
          <a:prstGeom prst="rect">
            <a:avLst/>
          </a:prstGeom>
          <a:solidFill>
            <a:schemeClr val="tx1"/>
          </a:solidFill>
        </p:spPr>
        <p:txBody>
          <a:bodyPr wrap="square">
            <a:spAutoFit/>
          </a:bodyPr>
          <a:lstStyle/>
          <a:p>
            <a:r>
              <a:rPr lang="ja-JP" altLang="en-US" sz="4000" b="1" kern="100" dirty="0">
                <a:solidFill>
                  <a:schemeClr val="bg1"/>
                </a:solidFill>
                <a:latin typeface="+mj-ea"/>
                <a:ea typeface="+mj-ea"/>
                <a:cs typeface="Times New Roman" panose="02020603050405020304" pitchFamily="18" charset="0"/>
              </a:rPr>
              <a:t>実行委員会</a:t>
            </a:r>
            <a:endParaRPr lang="en-US" altLang="ja-JP" sz="4000" b="1" kern="100" dirty="0">
              <a:solidFill>
                <a:schemeClr val="bg1"/>
              </a:solidFill>
              <a:latin typeface="+mj-ea"/>
              <a:ea typeface="+mj-ea"/>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C8AECD71-1E01-4CF9-AAB3-669FC284738B}"/>
              </a:ext>
            </a:extLst>
          </p:cNvPr>
          <p:cNvSpPr txBox="1"/>
          <p:nvPr/>
        </p:nvSpPr>
        <p:spPr>
          <a:xfrm>
            <a:off x="2207332" y="1143000"/>
            <a:ext cx="8647249" cy="5262979"/>
          </a:xfrm>
          <a:prstGeom prst="rect">
            <a:avLst/>
          </a:prstGeom>
          <a:solidFill>
            <a:schemeClr val="tx1"/>
          </a:solidFill>
        </p:spPr>
        <p:txBody>
          <a:bodyPr wrap="square">
            <a:spAutoFit/>
          </a:bodyPr>
          <a:lstStyle/>
          <a:p>
            <a:r>
              <a:rPr lang="ja-JP" altLang="en-US" sz="2400" b="1" kern="100" dirty="0">
                <a:solidFill>
                  <a:schemeClr val="bg1"/>
                </a:solidFill>
                <a:latin typeface="+mj-ea"/>
                <a:ea typeface="+mj-ea"/>
                <a:cs typeface="Times New Roman" panose="02020603050405020304" pitchFamily="18" charset="0"/>
              </a:rPr>
              <a:t>清田浩義委員長</a:t>
            </a:r>
            <a:endParaRPr lang="en-US" altLang="ja-JP" sz="2400" b="1" kern="100" dirty="0">
              <a:solidFill>
                <a:schemeClr val="bg1"/>
              </a:solidFill>
              <a:latin typeface="+mj-ea"/>
              <a:ea typeface="+mj-ea"/>
              <a:cs typeface="Times New Roman" panose="02020603050405020304" pitchFamily="18" charset="0"/>
            </a:endParaRPr>
          </a:p>
          <a:p>
            <a:endParaRPr lang="en-US" altLang="ja-JP" sz="2400" b="1" kern="100" dirty="0">
              <a:solidFill>
                <a:schemeClr val="bg1"/>
              </a:solidFill>
              <a:latin typeface="+mj-ea"/>
              <a:ea typeface="+mj-ea"/>
              <a:cs typeface="Times New Roman" panose="02020603050405020304" pitchFamily="18" charset="0"/>
            </a:endParaRPr>
          </a:p>
          <a:p>
            <a:r>
              <a:rPr lang="en-US" altLang="ja-JP" sz="2400" b="1" kern="100" dirty="0">
                <a:solidFill>
                  <a:schemeClr val="bg1"/>
                </a:solidFill>
                <a:latin typeface="+mj-ea"/>
                <a:ea typeface="+mj-ea"/>
                <a:cs typeface="Times New Roman" panose="02020603050405020304" pitchFamily="18" charset="0"/>
              </a:rPr>
              <a:t>   12</a:t>
            </a:r>
            <a:r>
              <a:rPr lang="ja-JP" altLang="en-US" sz="2400" b="1" kern="100" dirty="0">
                <a:solidFill>
                  <a:schemeClr val="bg1"/>
                </a:solidFill>
                <a:latin typeface="+mj-ea"/>
                <a:ea typeface="+mj-ea"/>
                <a:cs typeface="Times New Roman" panose="02020603050405020304" pitchFamily="18" charset="0"/>
              </a:rPr>
              <a:t>月　　　　　　 実行委員募集　</a:t>
            </a:r>
            <a:endParaRPr lang="en-US" altLang="ja-JP" sz="2400" b="1" kern="100" dirty="0">
              <a:solidFill>
                <a:schemeClr val="bg1"/>
              </a:solidFill>
              <a:latin typeface="+mj-ea"/>
              <a:ea typeface="+mj-ea"/>
              <a:cs typeface="Times New Roman" panose="02020603050405020304" pitchFamily="18" charset="0"/>
            </a:endParaRPr>
          </a:p>
          <a:p>
            <a:r>
              <a:rPr lang="en-US" altLang="ja-JP" sz="2400" b="1" u="sng" kern="100" dirty="0">
                <a:solidFill>
                  <a:schemeClr val="bg1"/>
                </a:solidFill>
                <a:latin typeface="+mj-ea"/>
                <a:ea typeface="+mj-ea"/>
                <a:cs typeface="Times New Roman" panose="02020603050405020304" pitchFamily="18" charset="0"/>
              </a:rPr>
              <a:t>2023</a:t>
            </a:r>
            <a:r>
              <a:rPr lang="ja-JP" altLang="en-US" sz="2400" b="1" u="sng" kern="100" dirty="0">
                <a:solidFill>
                  <a:schemeClr val="bg1"/>
                </a:solidFill>
                <a:latin typeface="+mj-ea"/>
                <a:ea typeface="+mj-ea"/>
                <a:cs typeface="Times New Roman" panose="02020603050405020304" pitchFamily="18" charset="0"/>
              </a:rPr>
              <a:t>年</a:t>
            </a:r>
            <a:endParaRPr lang="en-US" altLang="ja-JP" sz="2400" b="1" u="sng"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r>
              <a:rPr lang="en-US" altLang="ja-JP" sz="2400" b="1" kern="100" dirty="0">
                <a:solidFill>
                  <a:schemeClr val="bg1"/>
                </a:solidFill>
                <a:latin typeface="+mj-ea"/>
                <a:ea typeface="+mj-ea"/>
                <a:cs typeface="Times New Roman" panose="02020603050405020304" pitchFamily="18" charset="0"/>
              </a:rPr>
              <a:t>1</a:t>
            </a:r>
            <a:r>
              <a:rPr lang="ja-JP" altLang="en-US" sz="2400" b="1" kern="100" dirty="0">
                <a:solidFill>
                  <a:schemeClr val="bg1"/>
                </a:solidFill>
                <a:latin typeface="+mj-ea"/>
                <a:ea typeface="+mj-ea"/>
                <a:cs typeface="Times New Roman" panose="02020603050405020304" pitchFamily="18" charset="0"/>
              </a:rPr>
              <a:t>月                   実行委員会組閣　３０～</a:t>
            </a:r>
            <a:r>
              <a:rPr lang="en-US" altLang="ja-JP" sz="2400" b="1" kern="100" dirty="0">
                <a:solidFill>
                  <a:schemeClr val="bg1"/>
                </a:solidFill>
                <a:latin typeface="+mj-ea"/>
                <a:ea typeface="+mj-ea"/>
                <a:cs typeface="Times New Roman" panose="02020603050405020304" pitchFamily="18" charset="0"/>
              </a:rPr>
              <a:t>40</a:t>
            </a:r>
            <a:r>
              <a:rPr lang="ja-JP" altLang="en-US" sz="2400" b="1" kern="100" dirty="0">
                <a:solidFill>
                  <a:schemeClr val="bg1"/>
                </a:solidFill>
                <a:latin typeface="+mj-ea"/>
                <a:ea typeface="+mj-ea"/>
                <a:cs typeface="Times New Roman" panose="02020603050405020304" pitchFamily="18" charset="0"/>
              </a:rPr>
              <a:t>名程度</a:t>
            </a:r>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  </a:t>
            </a:r>
            <a:endParaRPr lang="en-US" altLang="ja-JP" sz="2400" b="1" kern="100" dirty="0">
              <a:solidFill>
                <a:schemeClr val="bg1"/>
              </a:solidFill>
              <a:latin typeface="+mj-ea"/>
              <a:ea typeface="+mj-ea"/>
              <a:cs typeface="Times New Roman" panose="02020603050405020304" pitchFamily="18" charset="0"/>
            </a:endParaRPr>
          </a:p>
          <a:p>
            <a:pPr marL="342900" indent="-342900">
              <a:buFont typeface="Wingdings" panose="05000000000000000000" pitchFamily="2" charset="2"/>
              <a:buChar char="ü"/>
            </a:pPr>
            <a:r>
              <a:rPr lang="en-US" altLang="ja-JP" sz="2400" b="1" kern="100" dirty="0" err="1">
                <a:solidFill>
                  <a:schemeClr val="bg1"/>
                </a:solidFill>
                <a:latin typeface="+mj-ea"/>
                <a:ea typeface="+mj-ea"/>
                <a:cs typeface="Times New Roman" panose="02020603050405020304" pitchFamily="18" charset="0"/>
              </a:rPr>
              <a:t>PartⅠ</a:t>
            </a:r>
            <a:r>
              <a:rPr lang="ja-JP" altLang="en-US" sz="2400" b="1" kern="100" dirty="0">
                <a:solidFill>
                  <a:schemeClr val="bg1"/>
                </a:solidFill>
                <a:latin typeface="+mj-ea"/>
                <a:ea typeface="+mj-ea"/>
                <a:cs typeface="Times New Roman" panose="02020603050405020304" pitchFamily="18" charset="0"/>
              </a:rPr>
              <a:t>から</a:t>
            </a:r>
            <a:r>
              <a:rPr lang="en-US" altLang="ja-JP" sz="2400" b="1" kern="100" dirty="0" err="1">
                <a:solidFill>
                  <a:schemeClr val="bg1"/>
                </a:solidFill>
                <a:latin typeface="+mj-ea"/>
                <a:ea typeface="+mj-ea"/>
                <a:cs typeface="Times New Roman" panose="02020603050405020304" pitchFamily="18" charset="0"/>
              </a:rPr>
              <a:t>PartⅢ</a:t>
            </a:r>
            <a:r>
              <a:rPr lang="ja-JP" altLang="en-US" sz="2400" b="1" kern="100" dirty="0">
                <a:solidFill>
                  <a:schemeClr val="bg1"/>
                </a:solidFill>
                <a:latin typeface="+mj-ea"/>
                <a:ea typeface="+mj-ea"/>
                <a:cs typeface="Times New Roman" panose="02020603050405020304" pitchFamily="18" charset="0"/>
              </a:rPr>
              <a:t>における各セッション運営補助</a:t>
            </a:r>
            <a:endParaRPr lang="en-US" altLang="ja-JP" sz="2400" b="1" kern="100" dirty="0">
              <a:solidFill>
                <a:schemeClr val="bg1"/>
              </a:solidFill>
              <a:latin typeface="+mj-ea"/>
              <a:ea typeface="+mj-ea"/>
              <a:cs typeface="Times New Roman" panose="02020603050405020304" pitchFamily="18" charset="0"/>
            </a:endParaRPr>
          </a:p>
          <a:p>
            <a:pPr marL="342900" indent="-342900">
              <a:buFont typeface="Wingdings" panose="05000000000000000000" pitchFamily="2" charset="2"/>
              <a:buChar char="ü"/>
            </a:pPr>
            <a:r>
              <a:rPr lang="en-US" altLang="ja-JP" sz="2400" b="1" kern="100" dirty="0">
                <a:solidFill>
                  <a:schemeClr val="bg1"/>
                </a:solidFill>
                <a:latin typeface="+mj-ea"/>
                <a:ea typeface="+mj-ea"/>
                <a:cs typeface="Times New Roman" panose="02020603050405020304" pitchFamily="18" charset="0"/>
              </a:rPr>
              <a:t>DL</a:t>
            </a:r>
            <a:r>
              <a:rPr lang="ja-JP" altLang="en-US" sz="2400" b="1" kern="100" dirty="0">
                <a:solidFill>
                  <a:schemeClr val="bg1"/>
                </a:solidFill>
                <a:latin typeface="+mj-ea"/>
                <a:ea typeface="+mj-ea"/>
                <a:cs typeface="Times New Roman" panose="02020603050405020304" pitchFamily="18" charset="0"/>
              </a:rPr>
              <a:t>として参加</a:t>
            </a:r>
            <a:endParaRPr lang="en-US" altLang="ja-JP" sz="2400" b="1" kern="100" dirty="0">
              <a:solidFill>
                <a:schemeClr val="bg1"/>
              </a:solidFill>
              <a:latin typeface="+mj-ea"/>
              <a:ea typeface="+mj-ea"/>
              <a:cs typeface="Times New Roman" panose="02020603050405020304" pitchFamily="18" charset="0"/>
            </a:endParaRPr>
          </a:p>
          <a:p>
            <a:pPr marL="342900" indent="-342900">
              <a:buFont typeface="Wingdings" panose="05000000000000000000" pitchFamily="2" charset="2"/>
              <a:buChar char="ü"/>
            </a:pPr>
            <a:r>
              <a:rPr lang="ja-JP" altLang="en-US" sz="2400" b="1" kern="100" dirty="0">
                <a:solidFill>
                  <a:schemeClr val="bg1"/>
                </a:solidFill>
                <a:latin typeface="+mj-ea"/>
                <a:ea typeface="+mj-ea"/>
                <a:cs typeface="Times New Roman" panose="02020603050405020304" pitchFamily="18" charset="0"/>
              </a:rPr>
              <a:t>６班のセッションチームを編成</a:t>
            </a:r>
            <a:endParaRPr lang="en-US" altLang="ja-JP" sz="2400" b="1" kern="100" dirty="0">
              <a:solidFill>
                <a:schemeClr val="bg1"/>
              </a:solidFill>
              <a:latin typeface="+mj-ea"/>
              <a:ea typeface="+mj-ea"/>
              <a:cs typeface="Times New Roman" panose="02020603050405020304" pitchFamily="18" charset="0"/>
            </a:endParaRPr>
          </a:p>
          <a:p>
            <a:pPr marL="342900" indent="-342900">
              <a:buFont typeface="Wingdings" panose="05000000000000000000" pitchFamily="2" charset="2"/>
              <a:buChar char="ü"/>
            </a:pPr>
            <a:endParaRPr lang="en-US" altLang="ja-JP" sz="2400" b="1" kern="100" dirty="0">
              <a:solidFill>
                <a:schemeClr val="bg1"/>
              </a:solidFill>
              <a:latin typeface="+mj-ea"/>
              <a:ea typeface="+mj-ea"/>
              <a:cs typeface="Times New Roman" panose="02020603050405020304" pitchFamily="18" charset="0"/>
            </a:endParaRPr>
          </a:p>
          <a:p>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担当する各セッションのチームミーティング</a:t>
            </a:r>
            <a:endParaRPr lang="en-US" altLang="ja-JP" sz="2400" b="1" kern="100" dirty="0">
              <a:solidFill>
                <a:schemeClr val="bg1"/>
              </a:solidFill>
              <a:latin typeface="+mj-ea"/>
              <a:ea typeface="+mj-ea"/>
              <a:cs typeface="Times New Roman" panose="02020603050405020304" pitchFamily="18" charset="0"/>
            </a:endParaRPr>
          </a:p>
          <a:p>
            <a:endParaRPr lang="en-US" altLang="ja-JP" sz="2400" b="1" kern="100" dirty="0">
              <a:solidFill>
                <a:schemeClr val="bg1"/>
              </a:solidFill>
              <a:latin typeface="+mj-ea"/>
              <a:ea typeface="+mj-ea"/>
              <a:cs typeface="Times New Roman" panose="02020603050405020304" pitchFamily="18" charset="0"/>
            </a:endParaRPr>
          </a:p>
          <a:p>
            <a:r>
              <a:rPr lang="ja-JP" altLang="en-US" sz="2400" b="1" kern="100" dirty="0">
                <a:solidFill>
                  <a:schemeClr val="bg1"/>
                </a:solidFill>
                <a:latin typeface="+mj-ea"/>
                <a:ea typeface="+mj-ea"/>
                <a:cs typeface="Times New Roman" panose="02020603050405020304" pitchFamily="18" charset="0"/>
              </a:rPr>
              <a:t>当日開催会場設営準備</a:t>
            </a:r>
            <a:endParaRPr lang="en-US" altLang="ja-JP" sz="2400" b="1" kern="100" dirty="0">
              <a:solidFill>
                <a:schemeClr val="bg1"/>
              </a:solidFill>
              <a:latin typeface="+mj-ea"/>
              <a:ea typeface="+mj-ea"/>
              <a:cs typeface="Times New Roman" panose="02020603050405020304" pitchFamily="18" charset="0"/>
            </a:endParaRPr>
          </a:p>
        </p:txBody>
      </p:sp>
    </p:spTree>
    <p:extLst>
      <p:ext uri="{BB962C8B-B14F-4D97-AF65-F5344CB8AC3E}">
        <p14:creationId xmlns:p14="http://schemas.microsoft.com/office/powerpoint/2010/main" val="568789248"/>
      </p:ext>
    </p:extLst>
  </p:cSld>
  <p:clrMapOvr>
    <a:masterClrMapping/>
  </p:clrMapOvr>
  <mc:AlternateContent xmlns:mc="http://schemas.openxmlformats.org/markup-compatibility/2006" xmlns:p14="http://schemas.microsoft.com/office/powerpoint/2010/main">
    <mc:Choice Requires="p14">
      <p:transition spd="slow" p14:dur="2000" advTm="7935"/>
    </mc:Choice>
    <mc:Fallback xmlns="">
      <p:transition spd="slow" advTm="7935"/>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2161</Words>
  <Application>Microsoft Office PowerPoint</Application>
  <PresentationFormat>ワイド画面</PresentationFormat>
  <Paragraphs>73</Paragraphs>
  <Slides>6</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AR P丸ゴシック体M</vt:lpstr>
      <vt:lpstr>メイリオ</vt:lpstr>
      <vt:lpstr>游ゴシック</vt:lpstr>
      <vt:lpstr>游明朝</vt:lpstr>
      <vt:lpstr>Arial</vt:lpstr>
      <vt:lpstr>Century Gothic</vt:lpstr>
      <vt:lpstr>Wingdings</vt:lpstr>
      <vt:lpstr>Wingdings 3</vt:lpstr>
      <vt:lpstr>イオン</vt:lpstr>
      <vt:lpstr>RLI推進委員会活動方針 ロータリー・リーダーシップ研究会</vt:lpstr>
      <vt:lpstr>RLI推進委員会活動方針</vt:lpstr>
      <vt:lpstr>RLIとは?   （ロータリー・リーダーシップ研究会）       Rotary Leadersip Institute</vt:lpstr>
      <vt:lpstr>RLIセッション風景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広報・公共イメージ向上委員会活動方針</dc:title>
  <dc:creator>日暮 幸信</dc:creator>
  <cp:lastModifiedBy>行則 周藤</cp:lastModifiedBy>
  <cp:revision>38</cp:revision>
  <dcterms:created xsi:type="dcterms:W3CDTF">2022-04-04T05:13:49Z</dcterms:created>
  <dcterms:modified xsi:type="dcterms:W3CDTF">2022-04-22T15:13:59Z</dcterms:modified>
</cp:coreProperties>
</file>