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303" r:id="rId2"/>
    <p:sldId id="256" r:id="rId3"/>
    <p:sldId id="288" r:id="rId4"/>
    <p:sldId id="275" r:id="rId5"/>
    <p:sldId id="276" r:id="rId6"/>
    <p:sldId id="260" r:id="rId7"/>
    <p:sldId id="292" r:id="rId8"/>
    <p:sldId id="298" r:id="rId9"/>
    <p:sldId id="261" r:id="rId10"/>
    <p:sldId id="277" r:id="rId11"/>
    <p:sldId id="278" r:id="rId12"/>
    <p:sldId id="294" r:id="rId13"/>
    <p:sldId id="279" r:id="rId14"/>
    <p:sldId id="280" r:id="rId15"/>
    <p:sldId id="290" r:id="rId16"/>
    <p:sldId id="291" r:id="rId17"/>
    <p:sldId id="283" r:id="rId18"/>
    <p:sldId id="281" r:id="rId19"/>
    <p:sldId id="299" r:id="rId20"/>
    <p:sldId id="300" r:id="rId21"/>
    <p:sldId id="301" r:id="rId22"/>
    <p:sldId id="287" r:id="rId23"/>
    <p:sldId id="295" r:id="rId24"/>
    <p:sldId id="297" r:id="rId25"/>
    <p:sldId id="296" r:id="rId26"/>
    <p:sldId id="305" r:id="rId27"/>
  </p:sldIdLst>
  <p:sldSz cx="9144000" cy="6858000" type="screen4x3"/>
  <p:notesSz cx="7099300" cy="10234613"/>
  <p:defaultTextStyle>
    <a:defPPr>
      <a:defRPr lang="ja-JP"/>
    </a:defPPr>
    <a:lvl1pPr algn="l" rtl="0" eaLnBrk="0" fontAlgn="base" hangingPunct="0">
      <a:spcBef>
        <a:spcPct val="0"/>
      </a:spcBef>
      <a:spcAft>
        <a:spcPct val="0"/>
      </a:spcAft>
      <a:defRPr kumimoji="1" sz="14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1400"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1400"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1400"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1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FF"/>
    <a:srgbClr val="FF4BFF"/>
    <a:srgbClr val="CAFED6"/>
    <a:srgbClr val="FFD1FF"/>
    <a:srgbClr val="FF65FF"/>
    <a:srgbClr val="FFE1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4" autoAdjust="0"/>
    <p:restoredTop sz="99075" autoAdjust="0"/>
  </p:normalViewPr>
  <p:slideViewPr>
    <p:cSldViewPr>
      <p:cViewPr varScale="1">
        <p:scale>
          <a:sx n="99" d="100"/>
          <a:sy n="99" d="100"/>
        </p:scale>
        <p:origin x="858" y="150"/>
      </p:cViewPr>
      <p:guideLst>
        <p:guide orient="horz" pos="2160"/>
        <p:guide pos="2880"/>
      </p:guideLst>
    </p:cSldViewPr>
  </p:slideViewPr>
  <p:outlineViewPr>
    <p:cViewPr>
      <p:scale>
        <a:sx n="75" d="100"/>
        <a:sy n="75"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EFCBCA3-7A25-49D6-8503-750380C2DD62}"/>
              </a:ext>
            </a:extLst>
          </p:cNvPr>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20" tIns="47361" rIns="94720" bIns="47361" numCol="1" anchor="t" anchorCtr="0" compatLnSpc="1">
            <a:prstTxWarp prst="textNoShape">
              <a:avLst/>
            </a:prstTxWarp>
          </a:bodyPr>
          <a:lstStyle>
            <a:lvl1pPr eaLnBrk="1" hangingPunct="1">
              <a:defRPr sz="1200">
                <a:latin typeface="Arial" charset="0"/>
                <a:ea typeface="ＭＳ Ｐゴシック" charset="-128"/>
              </a:defRPr>
            </a:lvl1pPr>
          </a:lstStyle>
          <a:p>
            <a:pPr>
              <a:defRPr/>
            </a:pPr>
            <a:endParaRPr lang="en-US" altLang="ja-JP"/>
          </a:p>
        </p:txBody>
      </p:sp>
      <p:sp>
        <p:nvSpPr>
          <p:cNvPr id="57347" name="Rectangle 3">
            <a:extLst>
              <a:ext uri="{FF2B5EF4-FFF2-40B4-BE49-F238E27FC236}">
                <a16:creationId xmlns:a16="http://schemas.microsoft.com/office/drawing/2014/main" id="{04DE4343-49AF-4F50-8C2A-C52FA60CDA23}"/>
              </a:ext>
            </a:extLst>
          </p:cNvPr>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20" tIns="47361" rIns="94720" bIns="47361"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endParaRPr lang="en-US" altLang="ja-JP"/>
          </a:p>
        </p:txBody>
      </p:sp>
      <p:sp>
        <p:nvSpPr>
          <p:cNvPr id="57348" name="Rectangle 4">
            <a:extLst>
              <a:ext uri="{FF2B5EF4-FFF2-40B4-BE49-F238E27FC236}">
                <a16:creationId xmlns:a16="http://schemas.microsoft.com/office/drawing/2014/main" id="{3BFE41C3-5661-44BD-957A-ACEBD26C5A84}"/>
              </a:ext>
            </a:extLst>
          </p:cNvPr>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20" tIns="47361" rIns="94720" bIns="47361" numCol="1" anchor="b" anchorCtr="0" compatLnSpc="1">
            <a:prstTxWarp prst="textNoShape">
              <a:avLst/>
            </a:prstTxWarp>
          </a:bodyPr>
          <a:lstStyle>
            <a:lvl1pPr eaLnBrk="1" hangingPunct="1">
              <a:defRPr sz="1200">
                <a:latin typeface="Arial" charset="0"/>
                <a:ea typeface="ＭＳ Ｐゴシック" charset="-128"/>
              </a:defRPr>
            </a:lvl1pPr>
          </a:lstStyle>
          <a:p>
            <a:pPr>
              <a:defRPr/>
            </a:pPr>
            <a:endParaRPr lang="en-US" altLang="ja-JP"/>
          </a:p>
        </p:txBody>
      </p:sp>
      <p:sp>
        <p:nvSpPr>
          <p:cNvPr id="57349" name="Rectangle 5">
            <a:extLst>
              <a:ext uri="{FF2B5EF4-FFF2-40B4-BE49-F238E27FC236}">
                <a16:creationId xmlns:a16="http://schemas.microsoft.com/office/drawing/2014/main" id="{59CEE77C-08EB-4DCB-8077-2D03E853C5B6}"/>
              </a:ext>
            </a:extLst>
          </p:cNvPr>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20" tIns="47361" rIns="94720" bIns="47361" numCol="1" anchor="b" anchorCtr="0" compatLnSpc="1">
            <a:prstTxWarp prst="textNoShape">
              <a:avLst/>
            </a:prstTxWarp>
          </a:bodyPr>
          <a:lstStyle>
            <a:lvl1pPr algn="r" eaLnBrk="1" hangingPunct="1">
              <a:defRPr sz="1200"/>
            </a:lvl1pPr>
          </a:lstStyle>
          <a:p>
            <a:fld id="{175D651F-8A67-48F8-9869-AA25CB8AE7FB}" type="slidenum">
              <a:rPr lang="en-US" altLang="ja-JP"/>
              <a:pPr/>
              <a:t>‹#›</a:t>
            </a:fld>
            <a:endParaRPr lang="en-US" altLang="ja-JP"/>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6A20F6E0-6ACD-4B45-949F-62E69998287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819DD37-AF69-4763-87DF-C24F254CAF5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03B6B20-154A-4BD3-8749-315C5CD0D063}"/>
              </a:ext>
            </a:extLst>
          </p:cNvPr>
          <p:cNvSpPr>
            <a:spLocks noGrp="1" noChangeArrowheads="1"/>
          </p:cNvSpPr>
          <p:nvPr>
            <p:ph type="sldNum" sz="quarter" idx="12"/>
          </p:nvPr>
        </p:nvSpPr>
        <p:spPr>
          <a:ln/>
        </p:spPr>
        <p:txBody>
          <a:bodyPr/>
          <a:lstStyle>
            <a:lvl1pPr>
              <a:defRPr/>
            </a:lvl1pPr>
          </a:lstStyle>
          <a:p>
            <a:fld id="{D6EB9187-DF00-44F0-BCD1-E225530BF62B}" type="slidenum">
              <a:rPr lang="en-US" altLang="ja-JP"/>
              <a:pPr/>
              <a:t>‹#›</a:t>
            </a:fld>
            <a:endParaRPr lang="en-US" altLang="ja-JP"/>
          </a:p>
        </p:txBody>
      </p:sp>
    </p:spTree>
    <p:extLst>
      <p:ext uri="{BB962C8B-B14F-4D97-AF65-F5344CB8AC3E}">
        <p14:creationId xmlns:p14="http://schemas.microsoft.com/office/powerpoint/2010/main" val="105541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8DA9E6DF-9640-46B9-B891-9845D300121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FB9BBA2B-043E-4964-B4CA-7AEA4AFB894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22F51AE-E1CA-4476-84B7-82AB823E2323}"/>
              </a:ext>
            </a:extLst>
          </p:cNvPr>
          <p:cNvSpPr>
            <a:spLocks noGrp="1" noChangeArrowheads="1"/>
          </p:cNvSpPr>
          <p:nvPr>
            <p:ph type="sldNum" sz="quarter" idx="12"/>
          </p:nvPr>
        </p:nvSpPr>
        <p:spPr>
          <a:ln/>
        </p:spPr>
        <p:txBody>
          <a:bodyPr/>
          <a:lstStyle>
            <a:lvl1pPr>
              <a:defRPr/>
            </a:lvl1pPr>
          </a:lstStyle>
          <a:p>
            <a:fld id="{8C6C02A9-BC3C-43FD-B84A-6402D81450F8}" type="slidenum">
              <a:rPr lang="en-US" altLang="ja-JP"/>
              <a:pPr/>
              <a:t>‹#›</a:t>
            </a:fld>
            <a:endParaRPr lang="en-US" altLang="ja-JP"/>
          </a:p>
        </p:txBody>
      </p:sp>
    </p:spTree>
    <p:extLst>
      <p:ext uri="{BB962C8B-B14F-4D97-AF65-F5344CB8AC3E}">
        <p14:creationId xmlns:p14="http://schemas.microsoft.com/office/powerpoint/2010/main" val="97767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A134CD93-287D-4AED-874D-244EB84C346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44B8476-3887-4E5F-8AB8-F706DF4FF0E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CEDCFDA-D4BB-47E4-9521-60AE3FFA250C}"/>
              </a:ext>
            </a:extLst>
          </p:cNvPr>
          <p:cNvSpPr>
            <a:spLocks noGrp="1" noChangeArrowheads="1"/>
          </p:cNvSpPr>
          <p:nvPr>
            <p:ph type="sldNum" sz="quarter" idx="12"/>
          </p:nvPr>
        </p:nvSpPr>
        <p:spPr>
          <a:ln/>
        </p:spPr>
        <p:txBody>
          <a:bodyPr/>
          <a:lstStyle>
            <a:lvl1pPr>
              <a:defRPr/>
            </a:lvl1pPr>
          </a:lstStyle>
          <a:p>
            <a:fld id="{5AACD129-8768-472E-ABD5-FFFFC9C11C0B}" type="slidenum">
              <a:rPr lang="en-US" altLang="ja-JP"/>
              <a:pPr/>
              <a:t>‹#›</a:t>
            </a:fld>
            <a:endParaRPr lang="en-US" altLang="ja-JP"/>
          </a:p>
        </p:txBody>
      </p:sp>
    </p:spTree>
    <p:extLst>
      <p:ext uri="{BB962C8B-B14F-4D97-AF65-F5344CB8AC3E}">
        <p14:creationId xmlns:p14="http://schemas.microsoft.com/office/powerpoint/2010/main" val="2060808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18C9D6EA-6DF6-429D-921B-21E957989C7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407C90F6-A2A4-4BDC-9B79-245635A889D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6EBA94E0-7B09-421E-AB61-93423D49ED93}"/>
              </a:ext>
            </a:extLst>
          </p:cNvPr>
          <p:cNvSpPr>
            <a:spLocks noGrp="1" noChangeArrowheads="1"/>
          </p:cNvSpPr>
          <p:nvPr>
            <p:ph type="sldNum" sz="quarter" idx="12"/>
          </p:nvPr>
        </p:nvSpPr>
        <p:spPr>
          <a:ln/>
        </p:spPr>
        <p:txBody>
          <a:bodyPr/>
          <a:lstStyle>
            <a:lvl1pPr>
              <a:defRPr/>
            </a:lvl1pPr>
          </a:lstStyle>
          <a:p>
            <a:fld id="{21E0EE29-4188-4422-8E75-07C3B362CC13}" type="slidenum">
              <a:rPr lang="en-US" altLang="ja-JP"/>
              <a:pPr/>
              <a:t>‹#›</a:t>
            </a:fld>
            <a:endParaRPr lang="en-US" altLang="ja-JP"/>
          </a:p>
        </p:txBody>
      </p:sp>
    </p:spTree>
    <p:extLst>
      <p:ext uri="{BB962C8B-B14F-4D97-AF65-F5344CB8AC3E}">
        <p14:creationId xmlns:p14="http://schemas.microsoft.com/office/powerpoint/2010/main" val="271237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B4C135D-0684-4E43-AF6F-93AC71D4B4D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8742E79-126C-4160-A8D7-1944A2E0E85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499D56F-3FB1-4938-B502-D536E713C010}"/>
              </a:ext>
            </a:extLst>
          </p:cNvPr>
          <p:cNvSpPr>
            <a:spLocks noGrp="1" noChangeArrowheads="1"/>
          </p:cNvSpPr>
          <p:nvPr>
            <p:ph type="sldNum" sz="quarter" idx="12"/>
          </p:nvPr>
        </p:nvSpPr>
        <p:spPr>
          <a:ln/>
        </p:spPr>
        <p:txBody>
          <a:bodyPr/>
          <a:lstStyle>
            <a:lvl1pPr>
              <a:defRPr/>
            </a:lvl1pPr>
          </a:lstStyle>
          <a:p>
            <a:fld id="{0B3435CF-AABF-4954-879D-816E0E892A9F}" type="slidenum">
              <a:rPr lang="en-US" altLang="ja-JP"/>
              <a:pPr/>
              <a:t>‹#›</a:t>
            </a:fld>
            <a:endParaRPr lang="en-US" altLang="ja-JP"/>
          </a:p>
        </p:txBody>
      </p:sp>
    </p:spTree>
    <p:extLst>
      <p:ext uri="{BB962C8B-B14F-4D97-AF65-F5344CB8AC3E}">
        <p14:creationId xmlns:p14="http://schemas.microsoft.com/office/powerpoint/2010/main" val="395284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A9DCE79A-48B5-4401-A122-3DC74866D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17E8A93-0A91-46AE-926B-00E4D49E96A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3FFB2E1-8927-468C-B8EE-1D99C1E8BDAF}"/>
              </a:ext>
            </a:extLst>
          </p:cNvPr>
          <p:cNvSpPr>
            <a:spLocks noGrp="1" noChangeArrowheads="1"/>
          </p:cNvSpPr>
          <p:nvPr>
            <p:ph type="sldNum" sz="quarter" idx="12"/>
          </p:nvPr>
        </p:nvSpPr>
        <p:spPr>
          <a:ln/>
        </p:spPr>
        <p:txBody>
          <a:bodyPr/>
          <a:lstStyle>
            <a:lvl1pPr>
              <a:defRPr/>
            </a:lvl1pPr>
          </a:lstStyle>
          <a:p>
            <a:fld id="{DBC8747F-9B2B-4AC8-9063-E674AD018791}" type="slidenum">
              <a:rPr lang="en-US" altLang="ja-JP"/>
              <a:pPr/>
              <a:t>‹#›</a:t>
            </a:fld>
            <a:endParaRPr lang="en-US" altLang="ja-JP"/>
          </a:p>
        </p:txBody>
      </p:sp>
    </p:spTree>
    <p:extLst>
      <p:ext uri="{BB962C8B-B14F-4D97-AF65-F5344CB8AC3E}">
        <p14:creationId xmlns:p14="http://schemas.microsoft.com/office/powerpoint/2010/main" val="314539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993E990A-F85B-4BFE-8A1B-0B127DFDF3B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7D20BB7D-6758-44B7-967A-620A2B1A2ED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E7F0EA8F-4321-4A43-AFFF-03FA9D5AE748}"/>
              </a:ext>
            </a:extLst>
          </p:cNvPr>
          <p:cNvSpPr>
            <a:spLocks noGrp="1" noChangeArrowheads="1"/>
          </p:cNvSpPr>
          <p:nvPr>
            <p:ph type="sldNum" sz="quarter" idx="12"/>
          </p:nvPr>
        </p:nvSpPr>
        <p:spPr>
          <a:ln/>
        </p:spPr>
        <p:txBody>
          <a:bodyPr/>
          <a:lstStyle>
            <a:lvl1pPr>
              <a:defRPr/>
            </a:lvl1pPr>
          </a:lstStyle>
          <a:p>
            <a:fld id="{CA96BC22-294C-4509-9A67-7D848436B19F}" type="slidenum">
              <a:rPr lang="en-US" altLang="ja-JP"/>
              <a:pPr/>
              <a:t>‹#›</a:t>
            </a:fld>
            <a:endParaRPr lang="en-US" altLang="ja-JP"/>
          </a:p>
        </p:txBody>
      </p:sp>
    </p:spTree>
    <p:extLst>
      <p:ext uri="{BB962C8B-B14F-4D97-AF65-F5344CB8AC3E}">
        <p14:creationId xmlns:p14="http://schemas.microsoft.com/office/powerpoint/2010/main" val="209404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303F6BFE-4530-4B5A-8477-862E373312B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44FC4978-DBA8-421A-A4E1-5B010DE7383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6A992019-C9EF-49D2-8057-1F92D7ACAE70}"/>
              </a:ext>
            </a:extLst>
          </p:cNvPr>
          <p:cNvSpPr>
            <a:spLocks noGrp="1" noChangeArrowheads="1"/>
          </p:cNvSpPr>
          <p:nvPr>
            <p:ph type="sldNum" sz="quarter" idx="12"/>
          </p:nvPr>
        </p:nvSpPr>
        <p:spPr>
          <a:ln/>
        </p:spPr>
        <p:txBody>
          <a:bodyPr/>
          <a:lstStyle>
            <a:lvl1pPr>
              <a:defRPr/>
            </a:lvl1pPr>
          </a:lstStyle>
          <a:p>
            <a:fld id="{F171D159-E9BB-4F48-9131-3492BEF7D4B8}" type="slidenum">
              <a:rPr lang="en-US" altLang="ja-JP"/>
              <a:pPr/>
              <a:t>‹#›</a:t>
            </a:fld>
            <a:endParaRPr lang="en-US" altLang="ja-JP"/>
          </a:p>
        </p:txBody>
      </p:sp>
    </p:spTree>
    <p:extLst>
      <p:ext uri="{BB962C8B-B14F-4D97-AF65-F5344CB8AC3E}">
        <p14:creationId xmlns:p14="http://schemas.microsoft.com/office/powerpoint/2010/main" val="226776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2854337E-0F0C-4F2B-A117-5EF5DEB0FC9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F0FF05B9-FB03-42A1-B443-EBE77EA0D9E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1B8BC3C8-893B-49CA-8E5F-391558A2206A}"/>
              </a:ext>
            </a:extLst>
          </p:cNvPr>
          <p:cNvSpPr>
            <a:spLocks noGrp="1" noChangeArrowheads="1"/>
          </p:cNvSpPr>
          <p:nvPr>
            <p:ph type="sldNum" sz="quarter" idx="12"/>
          </p:nvPr>
        </p:nvSpPr>
        <p:spPr>
          <a:ln/>
        </p:spPr>
        <p:txBody>
          <a:bodyPr/>
          <a:lstStyle>
            <a:lvl1pPr>
              <a:defRPr/>
            </a:lvl1pPr>
          </a:lstStyle>
          <a:p>
            <a:fld id="{83425A8C-F64B-4807-8865-9525076765D3}" type="slidenum">
              <a:rPr lang="en-US" altLang="ja-JP"/>
              <a:pPr/>
              <a:t>‹#›</a:t>
            </a:fld>
            <a:endParaRPr lang="en-US" altLang="ja-JP"/>
          </a:p>
        </p:txBody>
      </p:sp>
    </p:spTree>
    <p:extLst>
      <p:ext uri="{BB962C8B-B14F-4D97-AF65-F5344CB8AC3E}">
        <p14:creationId xmlns:p14="http://schemas.microsoft.com/office/powerpoint/2010/main" val="328110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60F5F3-05F9-4F06-9FAB-A05DF65009E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67CC7819-04FA-4649-9FF2-23C5DB6855D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1FAB0348-B07B-4687-8763-3CFA590C9358}"/>
              </a:ext>
            </a:extLst>
          </p:cNvPr>
          <p:cNvSpPr>
            <a:spLocks noGrp="1" noChangeArrowheads="1"/>
          </p:cNvSpPr>
          <p:nvPr>
            <p:ph type="sldNum" sz="quarter" idx="12"/>
          </p:nvPr>
        </p:nvSpPr>
        <p:spPr>
          <a:ln/>
        </p:spPr>
        <p:txBody>
          <a:bodyPr/>
          <a:lstStyle>
            <a:lvl1pPr>
              <a:defRPr/>
            </a:lvl1pPr>
          </a:lstStyle>
          <a:p>
            <a:fld id="{6F85E7B2-0B31-4A1D-A650-175363E83E89}" type="slidenum">
              <a:rPr lang="en-US" altLang="ja-JP"/>
              <a:pPr/>
              <a:t>‹#›</a:t>
            </a:fld>
            <a:endParaRPr lang="en-US" altLang="ja-JP"/>
          </a:p>
        </p:txBody>
      </p:sp>
    </p:spTree>
    <p:extLst>
      <p:ext uri="{BB962C8B-B14F-4D97-AF65-F5344CB8AC3E}">
        <p14:creationId xmlns:p14="http://schemas.microsoft.com/office/powerpoint/2010/main" val="221087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6BC85F56-6E76-4F65-991A-74FA980692C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970FE65D-1A89-446E-9F2B-2C70DFEC400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5E35E6A-AE1E-49E9-BF43-328DAA7DCEC8}"/>
              </a:ext>
            </a:extLst>
          </p:cNvPr>
          <p:cNvSpPr>
            <a:spLocks noGrp="1" noChangeArrowheads="1"/>
          </p:cNvSpPr>
          <p:nvPr>
            <p:ph type="sldNum" sz="quarter" idx="12"/>
          </p:nvPr>
        </p:nvSpPr>
        <p:spPr>
          <a:ln/>
        </p:spPr>
        <p:txBody>
          <a:bodyPr/>
          <a:lstStyle>
            <a:lvl1pPr>
              <a:defRPr/>
            </a:lvl1pPr>
          </a:lstStyle>
          <a:p>
            <a:fld id="{DD93A586-E70A-4B77-A9C2-CC2098DC7A8A}" type="slidenum">
              <a:rPr lang="en-US" altLang="ja-JP"/>
              <a:pPr/>
              <a:t>‹#›</a:t>
            </a:fld>
            <a:endParaRPr lang="en-US" altLang="ja-JP"/>
          </a:p>
        </p:txBody>
      </p:sp>
    </p:spTree>
    <p:extLst>
      <p:ext uri="{BB962C8B-B14F-4D97-AF65-F5344CB8AC3E}">
        <p14:creationId xmlns:p14="http://schemas.microsoft.com/office/powerpoint/2010/main" val="138597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166B131E-9AA8-4AEA-BFFD-368E14550D6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E21F370-E447-488F-8C57-EF09DF3B2F1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F278ECF-22DB-4AC6-A5A0-07B1CB55E7DC}"/>
              </a:ext>
            </a:extLst>
          </p:cNvPr>
          <p:cNvSpPr>
            <a:spLocks noGrp="1" noChangeArrowheads="1"/>
          </p:cNvSpPr>
          <p:nvPr>
            <p:ph type="sldNum" sz="quarter" idx="12"/>
          </p:nvPr>
        </p:nvSpPr>
        <p:spPr>
          <a:ln/>
        </p:spPr>
        <p:txBody>
          <a:bodyPr/>
          <a:lstStyle>
            <a:lvl1pPr>
              <a:defRPr/>
            </a:lvl1pPr>
          </a:lstStyle>
          <a:p>
            <a:fld id="{7AD8492E-8172-43A4-93AD-B5E199D93A2E}" type="slidenum">
              <a:rPr lang="en-US" altLang="ja-JP"/>
              <a:pPr/>
              <a:t>‹#›</a:t>
            </a:fld>
            <a:endParaRPr lang="en-US" altLang="ja-JP"/>
          </a:p>
        </p:txBody>
      </p:sp>
    </p:spTree>
    <p:extLst>
      <p:ext uri="{BB962C8B-B14F-4D97-AF65-F5344CB8AC3E}">
        <p14:creationId xmlns:p14="http://schemas.microsoft.com/office/powerpoint/2010/main" val="15877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7C7005A-4ACE-4831-BA8F-DDE90FD1649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AE071369-6158-4EE3-8F35-9E2BF0B4213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77FB5E1D-FBD5-4EC7-90D3-A3B73C888FE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128"/>
              </a:defRPr>
            </a:lvl1pPr>
          </a:lstStyle>
          <a:p>
            <a:pPr>
              <a:defRPr/>
            </a:pPr>
            <a:endParaRPr lang="en-US" altLang="ja-JP"/>
          </a:p>
        </p:txBody>
      </p:sp>
      <p:sp>
        <p:nvSpPr>
          <p:cNvPr id="1029" name="Rectangle 5">
            <a:extLst>
              <a:ext uri="{FF2B5EF4-FFF2-40B4-BE49-F238E27FC236}">
                <a16:creationId xmlns:a16="http://schemas.microsoft.com/office/drawing/2014/main" id="{2A14B999-A8A2-423E-AFC4-983CE74C54D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a:latin typeface="Arial" charset="0"/>
                <a:ea typeface="ＭＳ Ｐゴシック" charset="-128"/>
              </a:defRPr>
            </a:lvl1pPr>
          </a:lstStyle>
          <a:p>
            <a:pPr>
              <a:defRPr/>
            </a:pPr>
            <a:endParaRPr lang="en-US" altLang="ja-JP"/>
          </a:p>
        </p:txBody>
      </p:sp>
      <p:sp>
        <p:nvSpPr>
          <p:cNvPr id="1030" name="Rectangle 6">
            <a:extLst>
              <a:ext uri="{FF2B5EF4-FFF2-40B4-BE49-F238E27FC236}">
                <a16:creationId xmlns:a16="http://schemas.microsoft.com/office/drawing/2014/main" id="{C88AD471-BF5A-4F5C-BF3B-576C2789479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a:lvl1pPr>
          </a:lstStyle>
          <a:p>
            <a:fld id="{526050AF-CD33-43F1-AB87-0100B69042DE}"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hyperlink" Target="http://k-tanaka.net/airport/airport_code.html" TargetMode="Externa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a:extLst>
              <a:ext uri="{FF2B5EF4-FFF2-40B4-BE49-F238E27FC236}">
                <a16:creationId xmlns:a16="http://schemas.microsoft.com/office/drawing/2014/main" id="{1CB86D15-7103-47F9-A951-197608B8ECD0}"/>
              </a:ext>
            </a:extLst>
          </p:cNvPr>
          <p:cNvSpPr>
            <a:spLocks noGrp="1"/>
          </p:cNvSpPr>
          <p:nvPr>
            <p:ph type="ctrTitle"/>
          </p:nvPr>
        </p:nvSpPr>
        <p:spPr>
          <a:xfrm>
            <a:off x="0" y="-9525"/>
            <a:ext cx="9144000" cy="1470025"/>
          </a:xfrm>
          <a:solidFill>
            <a:srgbClr val="FF0000"/>
          </a:solidFill>
        </p:spPr>
        <p:txBody>
          <a:bodyPr/>
          <a:lstStyle/>
          <a:p>
            <a:r>
              <a:rPr lang="ja-JP" altLang="en-US">
                <a:solidFill>
                  <a:schemeClr val="bg1"/>
                </a:solidFill>
                <a:latin typeface="AR P丸ゴシック体E" pitchFamily="50" charset="-128"/>
                <a:ea typeface="AR P丸ゴシック体E" pitchFamily="50" charset="-128"/>
              </a:rPr>
              <a:t>長期青少年交換プログラム</a:t>
            </a:r>
            <a:br>
              <a:rPr lang="en-US" altLang="ja-JP">
                <a:solidFill>
                  <a:schemeClr val="bg1"/>
                </a:solidFill>
                <a:latin typeface="AR P丸ゴシック体E" pitchFamily="50" charset="-128"/>
                <a:ea typeface="AR P丸ゴシック体E" pitchFamily="50" charset="-128"/>
              </a:rPr>
            </a:br>
            <a:r>
              <a:rPr lang="en-US" altLang="ja-JP">
                <a:solidFill>
                  <a:schemeClr val="bg1"/>
                </a:solidFill>
                <a:latin typeface="AR P丸ゴシック体E" pitchFamily="50" charset="-128"/>
                <a:ea typeface="AR P丸ゴシック体E" pitchFamily="50" charset="-128"/>
              </a:rPr>
              <a:t>Application</a:t>
            </a:r>
            <a:r>
              <a:rPr lang="ja-JP" altLang="en-US">
                <a:solidFill>
                  <a:schemeClr val="bg1"/>
                </a:solidFill>
                <a:latin typeface="AR P丸ゴシック体E" pitchFamily="50" charset="-128"/>
                <a:ea typeface="AR P丸ゴシック体E" pitchFamily="50" charset="-128"/>
              </a:rPr>
              <a:t>　</a:t>
            </a:r>
            <a:r>
              <a:rPr lang="en-US" altLang="ja-JP">
                <a:solidFill>
                  <a:schemeClr val="bg1"/>
                </a:solidFill>
                <a:latin typeface="AR P丸ゴシック体E" pitchFamily="50" charset="-128"/>
                <a:ea typeface="AR P丸ゴシック体E" pitchFamily="50" charset="-128"/>
              </a:rPr>
              <a:t>Form</a:t>
            </a:r>
            <a:r>
              <a:rPr lang="ja-JP" altLang="en-US">
                <a:solidFill>
                  <a:schemeClr val="bg1"/>
                </a:solidFill>
                <a:latin typeface="AR P丸ゴシック体E" pitchFamily="50" charset="-128"/>
                <a:ea typeface="AR P丸ゴシック体E" pitchFamily="50" charset="-128"/>
              </a:rPr>
              <a:t>（申請書）</a:t>
            </a:r>
          </a:p>
        </p:txBody>
      </p:sp>
      <p:sp>
        <p:nvSpPr>
          <p:cNvPr id="3075" name="サブタイトル 2">
            <a:extLst>
              <a:ext uri="{FF2B5EF4-FFF2-40B4-BE49-F238E27FC236}">
                <a16:creationId xmlns:a16="http://schemas.microsoft.com/office/drawing/2014/main" id="{21241B9A-97DF-4498-B677-6D7F9A5C839D}"/>
              </a:ext>
            </a:extLst>
          </p:cNvPr>
          <p:cNvSpPr>
            <a:spLocks noGrp="1"/>
          </p:cNvSpPr>
          <p:nvPr>
            <p:ph type="subTitle" idx="1"/>
          </p:nvPr>
        </p:nvSpPr>
        <p:spPr>
          <a:xfrm>
            <a:off x="827088" y="2924175"/>
            <a:ext cx="7489825" cy="1752600"/>
          </a:xfrm>
        </p:spPr>
        <p:txBody>
          <a:bodyPr/>
          <a:lstStyle/>
          <a:p>
            <a:r>
              <a:rPr lang="ja-JP" altLang="en-US">
                <a:solidFill>
                  <a:srgbClr val="0000FF"/>
                </a:solidFill>
              </a:rPr>
              <a:t>ロータリー青少年交換（</a:t>
            </a:r>
            <a:r>
              <a:rPr lang="en-US" altLang="ja-JP">
                <a:solidFill>
                  <a:srgbClr val="0000FF"/>
                </a:solidFill>
              </a:rPr>
              <a:t>YE)</a:t>
            </a:r>
          </a:p>
          <a:p>
            <a:r>
              <a:rPr lang="ja-JP" altLang="en-US">
                <a:solidFill>
                  <a:srgbClr val="0000FF"/>
                </a:solidFill>
              </a:rPr>
              <a:t>長期交換プログラム申請書</a:t>
            </a:r>
            <a:endParaRPr lang="en-US" altLang="ja-JP">
              <a:solidFill>
                <a:srgbClr val="0000FF"/>
              </a:solidFill>
            </a:endParaRPr>
          </a:p>
          <a:p>
            <a:r>
              <a:rPr lang="ja-JP" altLang="en-US">
                <a:solidFill>
                  <a:srgbClr val="0000FF"/>
                </a:solidFill>
              </a:rPr>
              <a:t>を作成するときの指導要領パワーポイント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オブジェクト 1">
            <a:extLst>
              <a:ext uri="{FF2B5EF4-FFF2-40B4-BE49-F238E27FC236}">
                <a16:creationId xmlns:a16="http://schemas.microsoft.com/office/drawing/2014/main" id="{79DAA91B-B576-4361-AB78-D361AD6AE370}"/>
              </a:ext>
            </a:extLst>
          </p:cNvPr>
          <p:cNvGraphicFramePr>
            <a:graphicFrameLocks noChangeAspect="1"/>
          </p:cNvGraphicFramePr>
          <p:nvPr/>
        </p:nvGraphicFramePr>
        <p:xfrm>
          <a:off x="0" y="0"/>
          <a:ext cx="5292725" cy="7488238"/>
        </p:xfrm>
        <a:graphic>
          <a:graphicData uri="http://schemas.openxmlformats.org/presentationml/2006/ole">
            <mc:AlternateContent xmlns:mc="http://schemas.openxmlformats.org/markup-compatibility/2006">
              <mc:Choice xmlns:v="urn:schemas-microsoft-com:vml" Requires="v">
                <p:oleObj spid="_x0000_s12330" name="Acrobat Document" r:id="rId3" imgW="5667119" imgH="8019810" progId="AcroExch.Document.DC">
                  <p:embed/>
                </p:oleObj>
              </mc:Choice>
              <mc:Fallback>
                <p:oleObj name="Acrobat Document" r:id="rId3" imgW="5667119" imgH="8019810" progId="AcroExch.Document.DC">
                  <p:embed/>
                  <p:pic>
                    <p:nvPicPr>
                      <p:cNvPr id="0"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292725" cy="748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Rectangle 5">
            <a:extLst>
              <a:ext uri="{FF2B5EF4-FFF2-40B4-BE49-F238E27FC236}">
                <a16:creationId xmlns:a16="http://schemas.microsoft.com/office/drawing/2014/main" id="{4A359DF4-2F90-4AE4-979A-F8A1939FF280}"/>
              </a:ext>
            </a:extLst>
          </p:cNvPr>
          <p:cNvSpPr>
            <a:spLocks noChangeArrowheads="1"/>
          </p:cNvSpPr>
          <p:nvPr/>
        </p:nvSpPr>
        <p:spPr bwMode="auto">
          <a:xfrm>
            <a:off x="468313" y="1773238"/>
            <a:ext cx="4324350" cy="792162"/>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9220" name="Rectangle 6">
            <a:extLst>
              <a:ext uri="{FF2B5EF4-FFF2-40B4-BE49-F238E27FC236}">
                <a16:creationId xmlns:a16="http://schemas.microsoft.com/office/drawing/2014/main" id="{311D084F-C205-4C66-B22B-3C2477B94948}"/>
              </a:ext>
            </a:extLst>
          </p:cNvPr>
          <p:cNvSpPr>
            <a:spLocks noChangeArrowheads="1"/>
          </p:cNvSpPr>
          <p:nvPr/>
        </p:nvSpPr>
        <p:spPr bwMode="auto">
          <a:xfrm>
            <a:off x="3132138" y="808038"/>
            <a:ext cx="1655762" cy="100012"/>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9221" name="Rectangle 7">
            <a:extLst>
              <a:ext uri="{FF2B5EF4-FFF2-40B4-BE49-F238E27FC236}">
                <a16:creationId xmlns:a16="http://schemas.microsoft.com/office/drawing/2014/main" id="{BA1951F8-37D2-460C-80DC-CC8AC980880E}"/>
              </a:ext>
            </a:extLst>
          </p:cNvPr>
          <p:cNvSpPr>
            <a:spLocks noChangeArrowheads="1"/>
          </p:cNvSpPr>
          <p:nvPr/>
        </p:nvSpPr>
        <p:spPr bwMode="auto">
          <a:xfrm>
            <a:off x="1692275" y="765175"/>
            <a:ext cx="288925" cy="142875"/>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9222" name="Line 8">
            <a:extLst>
              <a:ext uri="{FF2B5EF4-FFF2-40B4-BE49-F238E27FC236}">
                <a16:creationId xmlns:a16="http://schemas.microsoft.com/office/drawing/2014/main" id="{5958F65F-7316-45D6-B630-C7070F0942C6}"/>
              </a:ext>
            </a:extLst>
          </p:cNvPr>
          <p:cNvSpPr>
            <a:spLocks noChangeShapeType="1"/>
          </p:cNvSpPr>
          <p:nvPr/>
        </p:nvSpPr>
        <p:spPr bwMode="auto">
          <a:xfrm>
            <a:off x="4284663" y="908050"/>
            <a:ext cx="1511300" cy="792163"/>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3" name="Line 9">
            <a:extLst>
              <a:ext uri="{FF2B5EF4-FFF2-40B4-BE49-F238E27FC236}">
                <a16:creationId xmlns:a16="http://schemas.microsoft.com/office/drawing/2014/main" id="{F6D7BE70-07C0-4ADF-993C-F0D398488F0B}"/>
              </a:ext>
            </a:extLst>
          </p:cNvPr>
          <p:cNvSpPr>
            <a:spLocks noChangeShapeType="1"/>
          </p:cNvSpPr>
          <p:nvPr/>
        </p:nvSpPr>
        <p:spPr bwMode="auto">
          <a:xfrm>
            <a:off x="1619250" y="908050"/>
            <a:ext cx="4176713" cy="792163"/>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4" name="Line 10">
            <a:extLst>
              <a:ext uri="{FF2B5EF4-FFF2-40B4-BE49-F238E27FC236}">
                <a16:creationId xmlns:a16="http://schemas.microsoft.com/office/drawing/2014/main" id="{09C60FD9-E05E-4F6A-9F70-0AE27F34010F}"/>
              </a:ext>
            </a:extLst>
          </p:cNvPr>
          <p:cNvSpPr>
            <a:spLocks noChangeShapeType="1"/>
          </p:cNvSpPr>
          <p:nvPr/>
        </p:nvSpPr>
        <p:spPr bwMode="auto">
          <a:xfrm flipV="1">
            <a:off x="4067175" y="1700213"/>
            <a:ext cx="1728788" cy="360362"/>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5" name="Text Box 11">
            <a:extLst>
              <a:ext uri="{FF2B5EF4-FFF2-40B4-BE49-F238E27FC236}">
                <a16:creationId xmlns:a16="http://schemas.microsoft.com/office/drawing/2014/main" id="{40EC93DE-D650-4EA9-8FDC-5EA516A1267C}"/>
              </a:ext>
            </a:extLst>
          </p:cNvPr>
          <p:cNvSpPr txBox="1">
            <a:spLocks noChangeArrowheads="1"/>
          </p:cNvSpPr>
          <p:nvPr/>
        </p:nvSpPr>
        <p:spPr bwMode="auto">
          <a:xfrm>
            <a:off x="5788025" y="1538288"/>
            <a:ext cx="2592388"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CC00"/>
                </a:solidFill>
                <a:latin typeface="AR P丸ゴシック体E" pitchFamily="50" charset="-128"/>
                <a:ea typeface="AR P丸ゴシック体E" pitchFamily="50" charset="-128"/>
              </a:rPr>
              <a:t>カバーページの情報が</a:t>
            </a:r>
            <a:endParaRPr lang="en-US" altLang="ja-JP" sz="1400">
              <a:solidFill>
                <a:srgbClr val="00CC00"/>
              </a:solidFill>
              <a:latin typeface="AR P丸ゴシック体E" pitchFamily="50" charset="-128"/>
              <a:ea typeface="AR P丸ゴシック体E" pitchFamily="50" charset="-128"/>
            </a:endParaRPr>
          </a:p>
          <a:p>
            <a:pPr eaLnBrk="1" hangingPunct="1">
              <a:spcBef>
                <a:spcPct val="50000"/>
              </a:spcBef>
              <a:buFontTx/>
              <a:buNone/>
            </a:pPr>
            <a:r>
              <a:rPr lang="ja-JP" altLang="en-US" sz="1400">
                <a:solidFill>
                  <a:srgbClr val="00CC00"/>
                </a:solidFill>
                <a:latin typeface="AR P丸ゴシック体E" pitchFamily="50" charset="-128"/>
                <a:ea typeface="AR P丸ゴシック体E" pitchFamily="50" charset="-128"/>
              </a:rPr>
              <a:t>自動的に表示されます</a:t>
            </a:r>
          </a:p>
        </p:txBody>
      </p:sp>
      <p:sp>
        <p:nvSpPr>
          <p:cNvPr id="9226" name="Rectangle 12">
            <a:extLst>
              <a:ext uri="{FF2B5EF4-FFF2-40B4-BE49-F238E27FC236}">
                <a16:creationId xmlns:a16="http://schemas.microsoft.com/office/drawing/2014/main" id="{CCF7E084-950E-4A39-B3C3-9519BE9A97D3}"/>
              </a:ext>
            </a:extLst>
          </p:cNvPr>
          <p:cNvSpPr>
            <a:spLocks noChangeArrowheads="1"/>
          </p:cNvSpPr>
          <p:nvPr/>
        </p:nvSpPr>
        <p:spPr bwMode="auto">
          <a:xfrm>
            <a:off x="468313" y="2924175"/>
            <a:ext cx="4324350" cy="2952750"/>
          </a:xfrm>
          <a:prstGeom prst="rect">
            <a:avLst/>
          </a:prstGeom>
          <a:solidFill>
            <a:srgbClr val="FF0000">
              <a:alpha val="2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9227" name="Text Box 14">
            <a:extLst>
              <a:ext uri="{FF2B5EF4-FFF2-40B4-BE49-F238E27FC236}">
                <a16:creationId xmlns:a16="http://schemas.microsoft.com/office/drawing/2014/main" id="{8AC5A76D-8C94-4FB4-A516-F71BD1E20230}"/>
              </a:ext>
            </a:extLst>
          </p:cNvPr>
          <p:cNvSpPr txBox="1">
            <a:spLocks noChangeArrowheads="1"/>
          </p:cNvSpPr>
          <p:nvPr/>
        </p:nvSpPr>
        <p:spPr bwMode="auto">
          <a:xfrm>
            <a:off x="4922838" y="3165475"/>
            <a:ext cx="4187825" cy="7239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b="1">
                <a:solidFill>
                  <a:srgbClr val="FF3300"/>
                </a:solidFill>
              </a:rPr>
              <a:t>　　</a:t>
            </a:r>
            <a:r>
              <a:rPr lang="ja-JP" altLang="en-US" sz="2000">
                <a:solidFill>
                  <a:schemeClr val="bg1"/>
                </a:solidFill>
                <a:latin typeface="AR P丸ゴシック体E" pitchFamily="50" charset="-128"/>
                <a:ea typeface="AR P丸ゴシック体E" pitchFamily="50" charset="-128"/>
              </a:rPr>
              <a:t>自分で記入してはいけません</a:t>
            </a:r>
          </a:p>
          <a:p>
            <a:pPr eaLnBrk="1" hangingPunct="1">
              <a:spcBef>
                <a:spcPct val="50000"/>
              </a:spcBef>
              <a:buFontTx/>
              <a:buNone/>
            </a:pPr>
            <a:r>
              <a:rPr lang="ja-JP" altLang="en-US" sz="1400">
                <a:solidFill>
                  <a:srgbClr val="3366FF"/>
                </a:solidFill>
                <a:latin typeface="AR P丸ゴシック体E" pitchFamily="50" charset="-128"/>
                <a:ea typeface="AR P丸ゴシック体E" pitchFamily="50" charset="-128"/>
              </a:rPr>
              <a:t>　　　　　　</a:t>
            </a:r>
            <a:r>
              <a:rPr lang="ja-JP" altLang="en-US" sz="1400">
                <a:solidFill>
                  <a:schemeClr val="bg1"/>
                </a:solidFill>
                <a:latin typeface="AR P丸ゴシック体E" pitchFamily="50" charset="-128"/>
                <a:ea typeface="AR P丸ゴシック体E" pitchFamily="50" charset="-128"/>
              </a:rPr>
              <a:t>医師に提出して記入してもらうこと</a:t>
            </a:r>
            <a:r>
              <a:rPr lang="ja-JP" altLang="en-US" sz="1200">
                <a:solidFill>
                  <a:schemeClr val="bg1"/>
                </a:solidFill>
                <a:latin typeface="AR P丸ゴシック体E" pitchFamily="50" charset="-128"/>
                <a:ea typeface="AR P丸ゴシック体E" pitchFamily="50" charset="-128"/>
              </a:rPr>
              <a:t>　</a:t>
            </a:r>
            <a:endParaRPr lang="ja-JP" altLang="en-US" sz="1000">
              <a:solidFill>
                <a:schemeClr val="bg1"/>
              </a:solidFill>
              <a:latin typeface="AR P丸ゴシック体E" pitchFamily="50" charset="-128"/>
              <a:ea typeface="AR P丸ゴシック体E" pitchFamily="50" charset="-128"/>
            </a:endParaRPr>
          </a:p>
        </p:txBody>
      </p:sp>
      <p:sp>
        <p:nvSpPr>
          <p:cNvPr id="9228" name="Text Box 15">
            <a:extLst>
              <a:ext uri="{FF2B5EF4-FFF2-40B4-BE49-F238E27FC236}">
                <a16:creationId xmlns:a16="http://schemas.microsoft.com/office/drawing/2014/main" id="{7606890C-1B9F-4CA2-AFD8-101AA5EDFC6F}"/>
              </a:ext>
            </a:extLst>
          </p:cNvPr>
          <p:cNvSpPr txBox="1">
            <a:spLocks noChangeArrowheads="1"/>
          </p:cNvSpPr>
          <p:nvPr/>
        </p:nvSpPr>
        <p:spPr bwMode="auto">
          <a:xfrm>
            <a:off x="5003800" y="2492375"/>
            <a:ext cx="3240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FF3300"/>
                </a:solidFill>
                <a:latin typeface="AR P丸ゴシック体E" pitchFamily="50" charset="-128"/>
                <a:ea typeface="AR P丸ゴシック体E" pitchFamily="50" charset="-128"/>
              </a:rPr>
              <a:t>主治医になってからの年数を記入</a:t>
            </a:r>
          </a:p>
        </p:txBody>
      </p:sp>
      <p:sp>
        <p:nvSpPr>
          <p:cNvPr id="9229" name="Line 16">
            <a:extLst>
              <a:ext uri="{FF2B5EF4-FFF2-40B4-BE49-F238E27FC236}">
                <a16:creationId xmlns:a16="http://schemas.microsoft.com/office/drawing/2014/main" id="{279379FB-F3EA-4F83-B2D3-A54F24DE1A55}"/>
              </a:ext>
            </a:extLst>
          </p:cNvPr>
          <p:cNvSpPr>
            <a:spLocks noChangeShapeType="1"/>
          </p:cNvSpPr>
          <p:nvPr/>
        </p:nvSpPr>
        <p:spPr bwMode="auto">
          <a:xfrm flipV="1">
            <a:off x="4787900" y="2636838"/>
            <a:ext cx="288925" cy="144462"/>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30" name="Text Box 17">
            <a:extLst>
              <a:ext uri="{FF2B5EF4-FFF2-40B4-BE49-F238E27FC236}">
                <a16:creationId xmlns:a16="http://schemas.microsoft.com/office/drawing/2014/main" id="{E9AC5C3F-D28D-4F04-B671-36C13C49CC5F}"/>
              </a:ext>
            </a:extLst>
          </p:cNvPr>
          <p:cNvSpPr txBox="1">
            <a:spLocks noChangeArrowheads="1"/>
          </p:cNvSpPr>
          <p:nvPr/>
        </p:nvSpPr>
        <p:spPr bwMode="auto">
          <a:xfrm>
            <a:off x="5219700" y="4121150"/>
            <a:ext cx="2303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FF3300"/>
                </a:solidFill>
                <a:latin typeface="AR P丸ゴシック体E" pitchFamily="50" charset="-128"/>
                <a:ea typeface="AR P丸ゴシック体E" pitchFamily="50" charset="-128"/>
              </a:rPr>
              <a:t>チェックマークは　</a:t>
            </a:r>
            <a:r>
              <a:rPr lang="en-US" altLang="ja-JP" sz="1400">
                <a:solidFill>
                  <a:srgbClr val="FF3300"/>
                </a:solidFill>
                <a:latin typeface="AR P丸ゴシック体E" pitchFamily="50" charset="-128"/>
                <a:ea typeface="AR P丸ゴシック体E" pitchFamily="50" charset="-128"/>
              </a:rPr>
              <a:t>X</a:t>
            </a:r>
            <a:r>
              <a:rPr lang="ja-JP" altLang="en-US" sz="1400">
                <a:solidFill>
                  <a:srgbClr val="FF3300"/>
                </a:solidFill>
                <a:latin typeface="AR P丸ゴシック体E" pitchFamily="50" charset="-128"/>
                <a:ea typeface="AR P丸ゴシック体E" pitchFamily="50" charset="-128"/>
              </a:rPr>
              <a:t>　で</a:t>
            </a:r>
          </a:p>
        </p:txBody>
      </p:sp>
      <p:sp>
        <p:nvSpPr>
          <p:cNvPr id="2" name="正方形/長方形 1">
            <a:extLst>
              <a:ext uri="{FF2B5EF4-FFF2-40B4-BE49-F238E27FC236}">
                <a16:creationId xmlns:a16="http://schemas.microsoft.com/office/drawing/2014/main" id="{5764C327-0010-43BF-ACCC-33CB58F2733B}"/>
              </a:ext>
            </a:extLst>
          </p:cNvPr>
          <p:cNvSpPr>
            <a:spLocks noChangeArrowheads="1"/>
          </p:cNvSpPr>
          <p:nvPr/>
        </p:nvSpPr>
        <p:spPr bwMode="auto">
          <a:xfrm>
            <a:off x="4787900" y="4421188"/>
            <a:ext cx="4572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000">
                <a:latin typeface="AR P丸ゴシック体E" pitchFamily="50" charset="-128"/>
                <a:ea typeface="AR P丸ゴシック体E" pitchFamily="50" charset="-128"/>
              </a:rPr>
              <a:t>②二者択一、該当するところを選ぶ</a:t>
            </a:r>
            <a:r>
              <a:rPr lang="ja-JP" altLang="en-US" sz="1000">
                <a:latin typeface="AR P丸ゴシック体E" pitchFamily="50" charset="-128"/>
                <a:ea typeface="AR P丸ゴシック体E" pitchFamily="50" charset="-128"/>
              </a:rPr>
              <a:t>四角</a:t>
            </a:r>
            <a:r>
              <a:rPr lang="ja-JP" altLang="ja-JP" sz="1000">
                <a:latin typeface="AR P丸ゴシック体E" pitchFamily="50" charset="-128"/>
                <a:ea typeface="AR P丸ゴシック体E" pitchFamily="50" charset="-128"/>
              </a:rPr>
              <a:t>（チェックボックス）の中は、</a:t>
            </a:r>
            <a:endParaRPr lang="en-US" altLang="ja-JP" sz="1000">
              <a:latin typeface="AR P丸ゴシック体E" pitchFamily="50" charset="-128"/>
              <a:ea typeface="AR P丸ゴシック体E" pitchFamily="50" charset="-128"/>
            </a:endParaRPr>
          </a:p>
          <a:p>
            <a:pPr eaLnBrk="1" hangingPunct="1">
              <a:spcBef>
                <a:spcPct val="0"/>
              </a:spcBef>
              <a:buFontTx/>
              <a:buNone/>
            </a:pPr>
            <a:r>
              <a:rPr lang="ja-JP" altLang="en-US" sz="1000">
                <a:latin typeface="AR P丸ゴシック体E" pitchFamily="50" charset="-128"/>
                <a:ea typeface="AR P丸ゴシック体E" pitchFamily="50" charset="-128"/>
              </a:rPr>
              <a:t>　　</a:t>
            </a:r>
            <a:r>
              <a:rPr lang="ja-JP" altLang="ja-JP" sz="1000">
                <a:latin typeface="AR P丸ゴシック体E" pitchFamily="50" charset="-128"/>
                <a:ea typeface="AR P丸ゴシック体E" pitchFamily="50" charset="-128"/>
              </a:rPr>
              <a:t>大文字</a:t>
            </a:r>
            <a:r>
              <a:rPr lang="ja-JP" altLang="en-US" sz="1000">
                <a:latin typeface="AR P丸ゴシック体E" pitchFamily="50" charset="-128"/>
                <a:ea typeface="AR P丸ゴシック体E" pitchFamily="50" charset="-128"/>
              </a:rPr>
              <a:t>か小文字</a:t>
            </a:r>
            <a:r>
              <a:rPr lang="ja-JP" altLang="ja-JP" sz="1000">
                <a:latin typeface="AR P丸ゴシック体E" pitchFamily="50" charset="-128"/>
                <a:ea typeface="AR P丸ゴシック体E" pitchFamily="50" charset="-128"/>
              </a:rPr>
              <a:t>の</a:t>
            </a:r>
            <a:r>
              <a:rPr lang="ja-JP" altLang="en-US" sz="1000">
                <a:latin typeface="AR P丸ゴシック体E" pitchFamily="50" charset="-128"/>
                <a:ea typeface="AR P丸ゴシック体E" pitchFamily="50" charset="-128"/>
              </a:rPr>
              <a:t>　</a:t>
            </a:r>
            <a:r>
              <a:rPr lang="en-US" altLang="ja-JP" sz="1000">
                <a:latin typeface="AR P丸ゴシック体E" pitchFamily="50" charset="-128"/>
                <a:ea typeface="AR P丸ゴシック体E" pitchFamily="50" charset="-128"/>
              </a:rPr>
              <a:t>X</a:t>
            </a:r>
            <a:r>
              <a:rPr lang="ja-JP" altLang="en-US" sz="1000">
                <a:latin typeface="AR P丸ゴシック体E" pitchFamily="50" charset="-128"/>
                <a:ea typeface="AR P丸ゴシック体E" pitchFamily="50" charset="-128"/>
              </a:rPr>
              <a:t>　</a:t>
            </a:r>
            <a:r>
              <a:rPr lang="ja-JP" altLang="ja-JP" sz="1000">
                <a:latin typeface="AR P丸ゴシック体E" pitchFamily="50" charset="-128"/>
                <a:ea typeface="AR P丸ゴシック体E" pitchFamily="50" charset="-128"/>
              </a:rPr>
              <a:t>を入れること。</a:t>
            </a:r>
            <a:endParaRPr lang="en-US" altLang="ja-JP" sz="1000">
              <a:latin typeface="AR P丸ゴシック体E" pitchFamily="50" charset="-128"/>
              <a:ea typeface="AR P丸ゴシック体E" pitchFamily="50" charset="-128"/>
            </a:endParaRPr>
          </a:p>
          <a:p>
            <a:pPr eaLnBrk="1" hangingPunct="1">
              <a:spcBef>
                <a:spcPct val="0"/>
              </a:spcBef>
              <a:buFontTx/>
              <a:buNone/>
            </a:pPr>
            <a:r>
              <a:rPr lang="ja-JP" altLang="en-US" sz="1000">
                <a:latin typeface="AR P丸ゴシック体E" pitchFamily="50" charset="-128"/>
                <a:ea typeface="AR P丸ゴシック体E" pitchFamily="50" charset="-128"/>
              </a:rPr>
              <a:t>　　レ点は　</a:t>
            </a:r>
            <a:r>
              <a:rPr lang="ja-JP" altLang="ja-JP" sz="1000">
                <a:latin typeface="AR P丸ゴシック体E" pitchFamily="50" charset="-128"/>
                <a:ea typeface="AR P丸ゴシック体E" pitchFamily="50" charset="-128"/>
              </a:rPr>
              <a:t>コンピュータによっては、文字化けする場合があるので注意。</a:t>
            </a:r>
          </a:p>
        </p:txBody>
      </p:sp>
      <p:sp>
        <p:nvSpPr>
          <p:cNvPr id="9232" name="テキスト ボックス 2">
            <a:extLst>
              <a:ext uri="{FF2B5EF4-FFF2-40B4-BE49-F238E27FC236}">
                <a16:creationId xmlns:a16="http://schemas.microsoft.com/office/drawing/2014/main" id="{10953AF1-56C5-4B03-80FF-D76C566970C9}"/>
              </a:ext>
            </a:extLst>
          </p:cNvPr>
          <p:cNvSpPr txBox="1">
            <a:spLocks noChangeArrowheads="1"/>
          </p:cNvSpPr>
          <p:nvPr/>
        </p:nvSpPr>
        <p:spPr bwMode="auto">
          <a:xfrm>
            <a:off x="2447925" y="2924175"/>
            <a:ext cx="3635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t>②</a:t>
            </a:r>
          </a:p>
        </p:txBody>
      </p:sp>
      <p:sp>
        <p:nvSpPr>
          <p:cNvPr id="9233" name="テキスト ボックス 17">
            <a:extLst>
              <a:ext uri="{FF2B5EF4-FFF2-40B4-BE49-F238E27FC236}">
                <a16:creationId xmlns:a16="http://schemas.microsoft.com/office/drawing/2014/main" id="{DAF6CF36-3162-4776-9EBE-0FA57C40F454}"/>
              </a:ext>
            </a:extLst>
          </p:cNvPr>
          <p:cNvSpPr txBox="1">
            <a:spLocks noChangeArrowheads="1"/>
          </p:cNvSpPr>
          <p:nvPr/>
        </p:nvSpPr>
        <p:spPr bwMode="auto">
          <a:xfrm>
            <a:off x="4424363" y="3011488"/>
            <a:ext cx="363537"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t>②</a:t>
            </a:r>
          </a:p>
        </p:txBody>
      </p:sp>
      <p:sp>
        <p:nvSpPr>
          <p:cNvPr id="9234" name="テキスト ボックス 18">
            <a:extLst>
              <a:ext uri="{FF2B5EF4-FFF2-40B4-BE49-F238E27FC236}">
                <a16:creationId xmlns:a16="http://schemas.microsoft.com/office/drawing/2014/main" id="{246C1B42-8580-42E9-B294-6A287EF36079}"/>
              </a:ext>
            </a:extLst>
          </p:cNvPr>
          <p:cNvSpPr txBox="1">
            <a:spLocks noChangeArrowheads="1"/>
          </p:cNvSpPr>
          <p:nvPr/>
        </p:nvSpPr>
        <p:spPr bwMode="auto">
          <a:xfrm>
            <a:off x="4284663" y="4092575"/>
            <a:ext cx="363537"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t>②</a:t>
            </a:r>
          </a:p>
        </p:txBody>
      </p:sp>
      <p:sp>
        <p:nvSpPr>
          <p:cNvPr id="4" name="正方形/長方形 3">
            <a:extLst>
              <a:ext uri="{FF2B5EF4-FFF2-40B4-BE49-F238E27FC236}">
                <a16:creationId xmlns:a16="http://schemas.microsoft.com/office/drawing/2014/main" id="{F8D01239-1E34-40D6-8F02-B71C30178604}"/>
              </a:ext>
            </a:extLst>
          </p:cNvPr>
          <p:cNvSpPr/>
          <p:nvPr/>
        </p:nvSpPr>
        <p:spPr>
          <a:xfrm>
            <a:off x="4922838" y="92075"/>
            <a:ext cx="4187825" cy="1223412"/>
          </a:xfrm>
          <a:prstGeom prst="rect">
            <a:avLst/>
          </a:prstGeom>
          <a:solidFill>
            <a:srgbClr val="FFFF00"/>
          </a:solidFill>
        </p:spPr>
        <p:txBody>
          <a:bodyPr>
            <a:spAutoFit/>
          </a:bodyPr>
          <a:lstStyle/>
          <a:p>
            <a:pPr eaLnBrk="1" hangingPunct="1">
              <a:defRPr/>
            </a:pPr>
            <a:r>
              <a:rPr lang="ja-JP" altLang="ja-JP" sz="1050" dirty="0">
                <a:latin typeface="AR P丸ゴシック体E" panose="020F0900000000000000" pitchFamily="50" charset="-128"/>
                <a:ea typeface="AR P丸ゴシック体E" panose="020F0900000000000000" pitchFamily="50" charset="-128"/>
              </a:rPr>
              <a:t>⑯このページの右上に申請者の名前を記入するところがあります</a:t>
            </a:r>
            <a:endParaRPr lang="en-US" altLang="ja-JP" sz="1050" dirty="0">
              <a:latin typeface="AR P丸ゴシック体E" panose="020F0900000000000000" pitchFamily="50" charset="-128"/>
              <a:ea typeface="AR P丸ゴシック体E" panose="020F0900000000000000" pitchFamily="50" charset="-128"/>
            </a:endParaRPr>
          </a:p>
          <a:p>
            <a:pPr eaLnBrk="1" hangingPunct="1">
              <a:defRPr/>
            </a:pPr>
            <a:r>
              <a:rPr lang="ja-JP" altLang="en-US" sz="1050" dirty="0">
                <a:latin typeface="AR P丸ゴシック体E" panose="020F0900000000000000" pitchFamily="50" charset="-128"/>
                <a:ea typeface="AR P丸ゴシック体E" panose="020F0900000000000000" pitchFamily="50" charset="-128"/>
              </a:rPr>
              <a:t>　　（</a:t>
            </a:r>
            <a:r>
              <a:rPr lang="en-US" altLang="ja-JP" sz="1050" dirty="0">
                <a:latin typeface="AR P丸ゴシック体E" panose="020F0900000000000000" pitchFamily="50" charset="-128"/>
                <a:ea typeface="AR P丸ゴシック体E" panose="020F0900000000000000" pitchFamily="50" charset="-128"/>
              </a:rPr>
              <a:t>ACROBAT</a:t>
            </a:r>
            <a:r>
              <a:rPr lang="ja-JP" altLang="en-US" sz="1050" dirty="0">
                <a:latin typeface="AR P丸ゴシック体E" panose="020F0900000000000000" pitchFamily="50" charset="-128"/>
                <a:ea typeface="AR P丸ゴシック体E" panose="020F0900000000000000" pitchFamily="50" charset="-128"/>
              </a:rPr>
              <a:t>で作成する者は、自動的に表示されるはずです）。</a:t>
            </a:r>
            <a:endParaRPr lang="en-US" altLang="ja-JP" sz="1050" dirty="0">
              <a:latin typeface="AR P丸ゴシック体E" panose="020F0900000000000000" pitchFamily="50" charset="-128"/>
              <a:ea typeface="AR P丸ゴシック体E" panose="020F0900000000000000" pitchFamily="50" charset="-128"/>
            </a:endParaRPr>
          </a:p>
          <a:p>
            <a:pPr eaLnBrk="1" hangingPunct="1">
              <a:defRPr/>
            </a:pPr>
            <a:r>
              <a:rPr lang="ja-JP" altLang="en-US" sz="1050" dirty="0">
                <a:latin typeface="AR P丸ゴシック体E" panose="020F0900000000000000" pitchFamily="50" charset="-128"/>
                <a:ea typeface="AR P丸ゴシック体E" panose="020F0900000000000000" pitchFamily="50" charset="-128"/>
              </a:rPr>
              <a:t>　　</a:t>
            </a:r>
            <a:r>
              <a:rPr lang="ja-JP" altLang="ja-JP" sz="1050" b="1" u="sng" dirty="0">
                <a:solidFill>
                  <a:srgbClr val="FF0000"/>
                </a:solidFill>
                <a:latin typeface="AR P丸ゴシック体E" panose="020F0900000000000000" pitchFamily="50" charset="-128"/>
                <a:ea typeface="AR P丸ゴシック体E" panose="020F0900000000000000" pitchFamily="50" charset="-128"/>
              </a:rPr>
              <a:t>別紙を足した時には</a:t>
            </a:r>
            <a:r>
              <a:rPr lang="ja-JP" altLang="ja-JP" sz="1050" dirty="0">
                <a:latin typeface="AR P丸ゴシック体E" panose="020F0900000000000000" pitchFamily="50" charset="-128"/>
                <a:ea typeface="AR P丸ゴシック体E" panose="020F0900000000000000" pitchFamily="50" charset="-128"/>
              </a:rPr>
              <a:t>、</a:t>
            </a:r>
            <a:endParaRPr lang="en-US" altLang="ja-JP" sz="1050" dirty="0">
              <a:latin typeface="AR P丸ゴシック体E" panose="020F0900000000000000" pitchFamily="50" charset="-128"/>
              <a:ea typeface="AR P丸ゴシック体E" panose="020F0900000000000000" pitchFamily="50" charset="-128"/>
            </a:endParaRPr>
          </a:p>
          <a:p>
            <a:pPr eaLnBrk="1" hangingPunct="1">
              <a:defRPr/>
            </a:pPr>
            <a:r>
              <a:rPr lang="ja-JP" altLang="en-US" sz="1050" dirty="0">
                <a:latin typeface="AR P丸ゴシック体E" panose="020F0900000000000000" pitchFamily="50" charset="-128"/>
                <a:ea typeface="AR P丸ゴシック体E" panose="020F0900000000000000" pitchFamily="50" charset="-128"/>
              </a:rPr>
              <a:t>　　</a:t>
            </a:r>
            <a:r>
              <a:rPr lang="ja-JP" altLang="ja-JP" sz="1050" dirty="0">
                <a:latin typeface="AR P丸ゴシック体E" panose="020F0900000000000000" pitchFamily="50" charset="-128"/>
                <a:ea typeface="AR P丸ゴシック体E" panose="020F0900000000000000" pitchFamily="50" charset="-128"/>
              </a:rPr>
              <a:t>これと同じ様に別紙の右上に必ず氏名を書きます。</a:t>
            </a:r>
            <a:endParaRPr lang="en-US" altLang="ja-JP" sz="1050" dirty="0">
              <a:latin typeface="AR P丸ゴシック体E" panose="020F0900000000000000" pitchFamily="50" charset="-128"/>
              <a:ea typeface="AR P丸ゴシック体E" panose="020F0900000000000000" pitchFamily="50" charset="-128"/>
            </a:endParaRPr>
          </a:p>
          <a:p>
            <a:pPr eaLnBrk="1" hangingPunct="1">
              <a:defRPr/>
            </a:pPr>
            <a:r>
              <a:rPr lang="ja-JP" altLang="en-US" sz="1050" dirty="0">
                <a:latin typeface="AR P丸ゴシック体E" panose="020F0900000000000000" pitchFamily="50" charset="-128"/>
                <a:ea typeface="AR P丸ゴシック体E" panose="020F0900000000000000" pitchFamily="50" charset="-128"/>
              </a:rPr>
              <a:t>　　</a:t>
            </a:r>
            <a:r>
              <a:rPr lang="ja-JP" altLang="ja-JP" sz="1050" dirty="0">
                <a:latin typeface="AR P丸ゴシック体E" panose="020F0900000000000000" pitchFamily="50" charset="-128"/>
                <a:ea typeface="AR P丸ゴシック体E" panose="020F0900000000000000" pitchFamily="50" charset="-128"/>
              </a:rPr>
              <a:t>これは万が一バラバラになった時にも、誰のものかわかるよう</a:t>
            </a:r>
            <a:endParaRPr lang="en-US" altLang="ja-JP" sz="1050" dirty="0">
              <a:latin typeface="AR P丸ゴシック体E" panose="020F0900000000000000" pitchFamily="50" charset="-128"/>
              <a:ea typeface="AR P丸ゴシック体E" panose="020F0900000000000000" pitchFamily="50" charset="-128"/>
            </a:endParaRPr>
          </a:p>
          <a:p>
            <a:pPr eaLnBrk="1" hangingPunct="1">
              <a:defRPr/>
            </a:pPr>
            <a:r>
              <a:rPr lang="ja-JP" altLang="en-US" sz="1050" dirty="0">
                <a:latin typeface="AR P丸ゴシック体E" panose="020F0900000000000000" pitchFamily="50" charset="-128"/>
                <a:ea typeface="AR P丸ゴシック体E" panose="020F0900000000000000" pitchFamily="50" charset="-128"/>
              </a:rPr>
              <a:t>　　</a:t>
            </a:r>
            <a:r>
              <a:rPr lang="ja-JP" altLang="ja-JP" sz="1050" dirty="0">
                <a:latin typeface="AR P丸ゴシック体E" panose="020F0900000000000000" pitchFamily="50" charset="-128"/>
                <a:ea typeface="AR P丸ゴシック体E" panose="020F0900000000000000" pitchFamily="50" charset="-128"/>
              </a:rPr>
              <a:t>にす</a:t>
            </a:r>
            <a:r>
              <a:rPr lang="ja-JP" altLang="en-US" sz="1050" dirty="0">
                <a:latin typeface="AR P丸ゴシック体E" panose="020F0900000000000000" pitchFamily="50" charset="-128"/>
                <a:ea typeface="AR P丸ゴシック体E" panose="020F0900000000000000" pitchFamily="50" charset="-128"/>
              </a:rPr>
              <a:t>る</a:t>
            </a:r>
            <a:r>
              <a:rPr lang="ja-JP" altLang="ja-JP" sz="1050" dirty="0">
                <a:latin typeface="AR P丸ゴシック体E" panose="020F0900000000000000" pitchFamily="50" charset="-128"/>
                <a:ea typeface="AR P丸ゴシック体E" panose="020F0900000000000000" pitchFamily="50" charset="-128"/>
              </a:rPr>
              <a:t>ためです</a:t>
            </a:r>
            <a:endParaRPr lang="en-US" altLang="ja-JP" sz="1050" dirty="0">
              <a:latin typeface="AR P丸ゴシック体E" panose="020F0900000000000000" pitchFamily="50" charset="-128"/>
              <a:ea typeface="AR P丸ゴシック体E" panose="020F0900000000000000" pitchFamily="50" charset="-128"/>
            </a:endParaRPr>
          </a:p>
          <a:p>
            <a:pPr eaLnBrk="1" hangingPunct="1">
              <a:defRPr/>
            </a:pPr>
            <a:r>
              <a:rPr lang="ja-JP" altLang="en-US" sz="1050" dirty="0">
                <a:latin typeface="AR P丸ゴシック体E" panose="020F0900000000000000" pitchFamily="50" charset="-128"/>
                <a:ea typeface="AR P丸ゴシック体E" panose="020F0900000000000000" pitchFamily="50" charset="-128"/>
              </a:rPr>
              <a:t>　＊次頁以降、追加のページがある場合、これに準じること</a:t>
            </a:r>
            <a:r>
              <a:rPr lang="ja-JP" altLang="ja-JP" sz="1050" dirty="0">
                <a:latin typeface="AR P丸ゴシック体E" panose="020F0900000000000000" pitchFamily="50" charset="-128"/>
                <a:ea typeface="AR P丸ゴシック体E" panose="020F0900000000000000" pitchFamily="50" charset="-128"/>
              </a:rPr>
              <a:t>。</a:t>
            </a:r>
          </a:p>
        </p:txBody>
      </p:sp>
      <p:sp>
        <p:nvSpPr>
          <p:cNvPr id="9236" name="テキスト ボックス 4">
            <a:extLst>
              <a:ext uri="{FF2B5EF4-FFF2-40B4-BE49-F238E27FC236}">
                <a16:creationId xmlns:a16="http://schemas.microsoft.com/office/drawing/2014/main" id="{B6A7DD29-B709-466D-BDC0-322CB6AE487C}"/>
              </a:ext>
            </a:extLst>
          </p:cNvPr>
          <p:cNvSpPr txBox="1">
            <a:spLocks noChangeArrowheads="1"/>
          </p:cNvSpPr>
          <p:nvPr/>
        </p:nvSpPr>
        <p:spPr bwMode="auto">
          <a:xfrm>
            <a:off x="3343275" y="704850"/>
            <a:ext cx="363538" cy="3063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t>⑯</a:t>
            </a:r>
          </a:p>
        </p:txBody>
      </p:sp>
      <p:sp>
        <p:nvSpPr>
          <p:cNvPr id="9237" name="テキスト ボックス 5">
            <a:extLst>
              <a:ext uri="{FF2B5EF4-FFF2-40B4-BE49-F238E27FC236}">
                <a16:creationId xmlns:a16="http://schemas.microsoft.com/office/drawing/2014/main" id="{167B78AE-7CA2-4638-B472-EEB2851C0264}"/>
              </a:ext>
            </a:extLst>
          </p:cNvPr>
          <p:cNvSpPr txBox="1">
            <a:spLocks noChangeArrowheads="1"/>
          </p:cNvSpPr>
          <p:nvPr/>
        </p:nvSpPr>
        <p:spPr bwMode="auto">
          <a:xfrm>
            <a:off x="468313" y="6092825"/>
            <a:ext cx="4324350" cy="523875"/>
          </a:xfrm>
          <a:prstGeom prst="rect">
            <a:avLst/>
          </a:prstGeom>
          <a:solidFill>
            <a:srgbClr val="CAFED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t>　　　　　　　　　　　　　　　　　　　</a:t>
            </a:r>
            <a:endParaRPr lang="en-US" altLang="ja-JP" sz="1400"/>
          </a:p>
          <a:p>
            <a:pPr eaLnBrk="1" hangingPunct="1">
              <a:spcBef>
                <a:spcPct val="0"/>
              </a:spcBef>
              <a:buFontTx/>
              <a:buNone/>
            </a:pPr>
            <a:endParaRPr lang="en-US" altLang="ja-JP" sz="1400"/>
          </a:p>
        </p:txBody>
      </p:sp>
      <p:sp>
        <p:nvSpPr>
          <p:cNvPr id="9238" name="テキスト ボックス 6">
            <a:extLst>
              <a:ext uri="{FF2B5EF4-FFF2-40B4-BE49-F238E27FC236}">
                <a16:creationId xmlns:a16="http://schemas.microsoft.com/office/drawing/2014/main" id="{39C4B21A-F120-4A32-BEB1-CB8581F076DA}"/>
              </a:ext>
            </a:extLst>
          </p:cNvPr>
          <p:cNvSpPr txBox="1">
            <a:spLocks noChangeArrowheads="1"/>
          </p:cNvSpPr>
          <p:nvPr/>
        </p:nvSpPr>
        <p:spPr bwMode="auto">
          <a:xfrm>
            <a:off x="4067175" y="3165475"/>
            <a:ext cx="3571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100" b="1">
                <a:solidFill>
                  <a:srgbClr val="0000FF"/>
                </a:solidFill>
              </a:rPr>
              <a:t> </a:t>
            </a:r>
            <a:r>
              <a:rPr lang="en-US" altLang="ja-JP" sz="1100" b="1">
                <a:solidFill>
                  <a:srgbClr val="0000FF"/>
                </a:solidFill>
              </a:rPr>
              <a:t>X</a:t>
            </a:r>
            <a:endParaRPr lang="ja-JP" altLang="en-US" sz="1100" b="1">
              <a:solidFill>
                <a:srgbClr val="0000FF"/>
              </a:solidFill>
            </a:endParaRPr>
          </a:p>
        </p:txBody>
      </p:sp>
      <p:sp>
        <p:nvSpPr>
          <p:cNvPr id="9239" name="テキスト ボックス 23">
            <a:extLst>
              <a:ext uri="{FF2B5EF4-FFF2-40B4-BE49-F238E27FC236}">
                <a16:creationId xmlns:a16="http://schemas.microsoft.com/office/drawing/2014/main" id="{26EA38B7-9B31-4C8D-A0F2-2DB7506D166F}"/>
              </a:ext>
            </a:extLst>
          </p:cNvPr>
          <p:cNvSpPr txBox="1">
            <a:spLocks noChangeArrowheads="1"/>
          </p:cNvSpPr>
          <p:nvPr/>
        </p:nvSpPr>
        <p:spPr bwMode="auto">
          <a:xfrm>
            <a:off x="4183063" y="4486275"/>
            <a:ext cx="1730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b="1">
                <a:solidFill>
                  <a:srgbClr val="0000FF"/>
                </a:solidFill>
              </a:rPr>
              <a:t>X</a:t>
            </a:r>
            <a:endParaRPr lang="ja-JP" altLang="en-US" sz="1100" b="1">
              <a:solidFill>
                <a:srgbClr val="0000FF"/>
              </a:solidFill>
            </a:endParaRPr>
          </a:p>
        </p:txBody>
      </p:sp>
      <p:sp>
        <p:nvSpPr>
          <p:cNvPr id="9240" name="テキスト ボックス 24">
            <a:extLst>
              <a:ext uri="{FF2B5EF4-FFF2-40B4-BE49-F238E27FC236}">
                <a16:creationId xmlns:a16="http://schemas.microsoft.com/office/drawing/2014/main" id="{D5EEB2A3-CE72-4E45-9CC2-BD612FEB2A7F}"/>
              </a:ext>
            </a:extLst>
          </p:cNvPr>
          <p:cNvSpPr txBox="1">
            <a:spLocks noChangeArrowheads="1"/>
          </p:cNvSpPr>
          <p:nvPr/>
        </p:nvSpPr>
        <p:spPr bwMode="auto">
          <a:xfrm>
            <a:off x="4864100" y="5180013"/>
            <a:ext cx="4246563" cy="46166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rgbClr val="FFFF00"/>
                </a:solidFill>
                <a:latin typeface="AR P丸ゴシック体E" pitchFamily="50" charset="-128"/>
                <a:ea typeface="AR P丸ゴシック体E" pitchFamily="50" charset="-128"/>
              </a:rPr>
              <a:t>注）　</a:t>
            </a:r>
            <a:r>
              <a:rPr lang="en-US" altLang="ja-JP" sz="1200" b="1" dirty="0">
                <a:solidFill>
                  <a:srgbClr val="FFFF00"/>
                </a:solidFill>
                <a:latin typeface="AR P丸ゴシック体E" pitchFamily="50" charset="-128"/>
                <a:ea typeface="AR P丸ゴシック体E" pitchFamily="50" charset="-128"/>
              </a:rPr>
              <a:t>2b</a:t>
            </a:r>
            <a:r>
              <a:rPr lang="ja-JP" altLang="en-US" sz="1200" b="1" dirty="0">
                <a:solidFill>
                  <a:srgbClr val="FFFF00"/>
                </a:solidFill>
                <a:latin typeface="AR P丸ゴシック体E" pitchFamily="50" charset="-128"/>
                <a:ea typeface="AR P丸ゴシック体E" pitchFamily="50" charset="-128"/>
              </a:rPr>
              <a:t>、</a:t>
            </a:r>
            <a:r>
              <a:rPr lang="en-US" altLang="ja-JP" sz="1200" b="1" dirty="0">
                <a:solidFill>
                  <a:srgbClr val="FFFF00"/>
                </a:solidFill>
                <a:latin typeface="AR P丸ゴシック体E" pitchFamily="50" charset="-128"/>
                <a:ea typeface="AR P丸ゴシック体E" pitchFamily="50" charset="-128"/>
              </a:rPr>
              <a:t>2f</a:t>
            </a:r>
            <a:r>
              <a:rPr lang="ja-JP" altLang="en-US" sz="1200" b="1" dirty="0">
                <a:solidFill>
                  <a:srgbClr val="FFFF00"/>
                </a:solidFill>
                <a:latin typeface="AR P丸ゴシック体E" pitchFamily="50" charset="-128"/>
                <a:ea typeface="AR P丸ゴシック体E" pitchFamily="50" charset="-128"/>
              </a:rPr>
              <a:t>、</a:t>
            </a:r>
            <a:r>
              <a:rPr lang="en-US" altLang="ja-JP" sz="1200" b="1" dirty="0">
                <a:solidFill>
                  <a:srgbClr val="FFFF00"/>
                </a:solidFill>
                <a:latin typeface="AR P丸ゴシック体E" pitchFamily="50" charset="-128"/>
                <a:ea typeface="AR P丸ゴシック体E" pitchFamily="50" charset="-128"/>
              </a:rPr>
              <a:t>2h</a:t>
            </a:r>
            <a:r>
              <a:rPr lang="ja-JP" altLang="en-US" sz="1200" b="1" dirty="0">
                <a:solidFill>
                  <a:srgbClr val="FFFF00"/>
                </a:solidFill>
                <a:latin typeface="AR P丸ゴシック体E" pitchFamily="50" charset="-128"/>
                <a:ea typeface="AR P丸ゴシック体E" pitchFamily="50" charset="-128"/>
              </a:rPr>
              <a:t>、</a:t>
            </a:r>
            <a:r>
              <a:rPr lang="en-US" altLang="ja-JP" sz="1200" b="1" dirty="0">
                <a:solidFill>
                  <a:srgbClr val="FFFF00"/>
                </a:solidFill>
                <a:latin typeface="AR P丸ゴシック体E" pitchFamily="50" charset="-128"/>
                <a:ea typeface="AR P丸ゴシック体E" pitchFamily="50" charset="-128"/>
              </a:rPr>
              <a:t>2i</a:t>
            </a:r>
            <a:r>
              <a:rPr lang="ja-JP" altLang="en-US" sz="1200" b="1" dirty="0">
                <a:solidFill>
                  <a:srgbClr val="FFFF00"/>
                </a:solidFill>
                <a:latin typeface="AR P丸ゴシック体E" pitchFamily="50" charset="-128"/>
                <a:ea typeface="AR P丸ゴシック体E" pitchFamily="50" charset="-128"/>
              </a:rPr>
              <a:t>、</a:t>
            </a:r>
            <a:r>
              <a:rPr lang="en-US" altLang="ja-JP" sz="1200" b="1" dirty="0">
                <a:solidFill>
                  <a:srgbClr val="FFFF00"/>
                </a:solidFill>
                <a:latin typeface="AR P丸ゴシック体E" pitchFamily="50" charset="-128"/>
                <a:ea typeface="AR P丸ゴシック体E" pitchFamily="50" charset="-128"/>
              </a:rPr>
              <a:t>2q</a:t>
            </a:r>
            <a:r>
              <a:rPr lang="ja-JP" altLang="en-US" sz="1200" b="1" dirty="0">
                <a:solidFill>
                  <a:srgbClr val="FFFF00"/>
                </a:solidFill>
                <a:latin typeface="AR P丸ゴシック体E" pitchFamily="50" charset="-128"/>
                <a:ea typeface="AR P丸ゴシック体E" pitchFamily="50" charset="-128"/>
              </a:rPr>
              <a:t>、</a:t>
            </a:r>
            <a:r>
              <a:rPr lang="en-US" altLang="ja-JP" sz="1200" b="1" dirty="0">
                <a:solidFill>
                  <a:srgbClr val="FFFF00"/>
                </a:solidFill>
                <a:latin typeface="AR P丸ゴシック体E" pitchFamily="50" charset="-128"/>
                <a:ea typeface="AR P丸ゴシック体E" pitchFamily="50" charset="-128"/>
              </a:rPr>
              <a:t>3c</a:t>
            </a:r>
            <a:r>
              <a:rPr lang="ja-JP" altLang="en-US" sz="1200" b="1" dirty="0">
                <a:solidFill>
                  <a:srgbClr val="FFFF00"/>
                </a:solidFill>
                <a:latin typeface="AR P丸ゴシック体E" pitchFamily="50" charset="-128"/>
                <a:ea typeface="AR P丸ゴシック体E" pitchFamily="50" charset="-128"/>
              </a:rPr>
              <a:t>　が　</a:t>
            </a:r>
            <a:r>
              <a:rPr lang="en-US" altLang="ja-JP" sz="1200" b="1" dirty="0">
                <a:solidFill>
                  <a:srgbClr val="FFFF00"/>
                </a:solidFill>
                <a:latin typeface="AR P丸ゴシック体E" pitchFamily="50" charset="-128"/>
                <a:ea typeface="AR P丸ゴシック体E" pitchFamily="50" charset="-128"/>
              </a:rPr>
              <a:t>『YES』</a:t>
            </a:r>
            <a:r>
              <a:rPr lang="ja-JP" altLang="en-US" sz="1200" b="1" dirty="0">
                <a:solidFill>
                  <a:srgbClr val="FFFF00"/>
                </a:solidFill>
                <a:latin typeface="AR P丸ゴシック体E" pitchFamily="50" charset="-128"/>
                <a:ea typeface="AR P丸ゴシック体E" pitchFamily="50" charset="-128"/>
              </a:rPr>
              <a:t>　の場合は、</a:t>
            </a:r>
            <a:endParaRPr lang="en-US" altLang="ja-JP" sz="1200" b="1" dirty="0">
              <a:solidFill>
                <a:srgbClr val="FFFF00"/>
              </a:solidFill>
              <a:latin typeface="AR P丸ゴシック体E" pitchFamily="50" charset="-128"/>
              <a:ea typeface="AR P丸ゴシック体E" pitchFamily="50" charset="-128"/>
            </a:endParaRPr>
          </a:p>
          <a:p>
            <a:pPr eaLnBrk="1" hangingPunct="1">
              <a:spcBef>
                <a:spcPct val="0"/>
              </a:spcBef>
              <a:buFontTx/>
              <a:buNone/>
            </a:pPr>
            <a:r>
              <a:rPr lang="ja-JP" altLang="en-US" sz="1200" b="1" dirty="0">
                <a:solidFill>
                  <a:srgbClr val="FFFF00"/>
                </a:solidFill>
                <a:latin typeface="AR P丸ゴシック体E" pitchFamily="50" charset="-128"/>
                <a:ea typeface="AR P丸ゴシック体E" pitchFamily="50" charset="-128"/>
              </a:rPr>
              <a:t>　　　医師による</a:t>
            </a:r>
            <a:r>
              <a:rPr lang="en-US" altLang="ja-JP" sz="1200" b="1" dirty="0">
                <a:solidFill>
                  <a:srgbClr val="FFFF00"/>
                </a:solidFill>
                <a:latin typeface="AR P丸ゴシック体E" pitchFamily="50" charset="-128"/>
                <a:ea typeface="AR P丸ゴシック体E" pitchFamily="50" charset="-128"/>
              </a:rPr>
              <a:t>【</a:t>
            </a:r>
            <a:r>
              <a:rPr lang="ja-JP" altLang="en-US" sz="1200" b="1" dirty="0">
                <a:solidFill>
                  <a:srgbClr val="FFFF00"/>
                </a:solidFill>
                <a:latin typeface="AR P丸ゴシック体E" pitchFamily="50" charset="-128"/>
                <a:ea typeface="AR P丸ゴシック体E" pitchFamily="50" charset="-128"/>
              </a:rPr>
              <a:t>診断書</a:t>
            </a:r>
            <a:r>
              <a:rPr lang="en-US" altLang="ja-JP" sz="1200" b="1" dirty="0">
                <a:solidFill>
                  <a:srgbClr val="FFFF00"/>
                </a:solidFill>
                <a:latin typeface="AR P丸ゴシック体E" pitchFamily="50" charset="-128"/>
                <a:ea typeface="AR P丸ゴシック体E" pitchFamily="50" charset="-128"/>
              </a:rPr>
              <a:t>】</a:t>
            </a:r>
            <a:r>
              <a:rPr lang="ja-JP" altLang="en-US" sz="1200" b="1" dirty="0">
                <a:solidFill>
                  <a:srgbClr val="FFFF00"/>
                </a:solidFill>
                <a:latin typeface="AR P丸ゴシック体E" pitchFamily="50" charset="-128"/>
                <a:ea typeface="AR P丸ゴシック体E" pitchFamily="50" charset="-128"/>
              </a:rPr>
              <a:t>が必要です</a:t>
            </a:r>
          </a:p>
        </p:txBody>
      </p:sp>
      <p:sp>
        <p:nvSpPr>
          <p:cNvPr id="9241" name="テキスト ボックス 25">
            <a:extLst>
              <a:ext uri="{FF2B5EF4-FFF2-40B4-BE49-F238E27FC236}">
                <a16:creationId xmlns:a16="http://schemas.microsoft.com/office/drawing/2014/main" id="{8828E78F-E4B7-426B-A6EE-7E50B57116AD}"/>
              </a:ext>
            </a:extLst>
          </p:cNvPr>
          <p:cNvSpPr txBox="1">
            <a:spLocks noChangeArrowheads="1"/>
          </p:cNvSpPr>
          <p:nvPr/>
        </p:nvSpPr>
        <p:spPr bwMode="auto">
          <a:xfrm>
            <a:off x="1836738" y="3035300"/>
            <a:ext cx="431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100" b="1">
                <a:solidFill>
                  <a:srgbClr val="0000FF"/>
                </a:solidFill>
              </a:rPr>
              <a:t>　 </a:t>
            </a:r>
            <a:r>
              <a:rPr lang="en-US" altLang="ja-JP" sz="1100" b="1">
                <a:solidFill>
                  <a:srgbClr val="0000FF"/>
                </a:solidFill>
              </a:rPr>
              <a:t>X</a:t>
            </a:r>
            <a:endParaRPr lang="ja-JP" altLang="en-US" sz="1100" b="1">
              <a:solidFill>
                <a:srgbClr val="0000FF"/>
              </a:solidFill>
            </a:endParaRPr>
          </a:p>
        </p:txBody>
      </p:sp>
      <p:sp>
        <p:nvSpPr>
          <p:cNvPr id="9242" name="テキスト ボックス 26">
            <a:extLst>
              <a:ext uri="{FF2B5EF4-FFF2-40B4-BE49-F238E27FC236}">
                <a16:creationId xmlns:a16="http://schemas.microsoft.com/office/drawing/2014/main" id="{D42A950C-59A0-46D1-942D-82B67A902F89}"/>
              </a:ext>
            </a:extLst>
          </p:cNvPr>
          <p:cNvSpPr txBox="1">
            <a:spLocks noChangeArrowheads="1"/>
          </p:cNvSpPr>
          <p:nvPr/>
        </p:nvSpPr>
        <p:spPr bwMode="auto">
          <a:xfrm>
            <a:off x="1836738" y="3328988"/>
            <a:ext cx="430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100" b="1">
                <a:solidFill>
                  <a:srgbClr val="0000FF"/>
                </a:solidFill>
              </a:rPr>
              <a:t>　 </a:t>
            </a:r>
            <a:r>
              <a:rPr lang="en-US" altLang="ja-JP" sz="1100" b="1">
                <a:solidFill>
                  <a:srgbClr val="0000FF"/>
                </a:solidFill>
              </a:rPr>
              <a:t>X</a:t>
            </a:r>
            <a:endParaRPr lang="ja-JP" altLang="en-US" sz="1100" b="1">
              <a:solidFill>
                <a:srgbClr val="0000FF"/>
              </a:solidFill>
            </a:endParaRPr>
          </a:p>
        </p:txBody>
      </p:sp>
      <p:cxnSp>
        <p:nvCxnSpPr>
          <p:cNvPr id="9" name="直線矢印コネクタ 8">
            <a:extLst>
              <a:ext uri="{FF2B5EF4-FFF2-40B4-BE49-F238E27FC236}">
                <a16:creationId xmlns:a16="http://schemas.microsoft.com/office/drawing/2014/main" id="{BB87C55E-AC40-4DD3-A507-3DE9BFB1ED79}"/>
              </a:ext>
            </a:extLst>
          </p:cNvPr>
          <p:cNvCxnSpPr/>
          <p:nvPr/>
        </p:nvCxnSpPr>
        <p:spPr>
          <a:xfrm flipH="1" flipV="1">
            <a:off x="4284663" y="3319463"/>
            <a:ext cx="681037" cy="186055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9F0C2E06-02AD-45CD-974B-C7F2C96BF84F}"/>
              </a:ext>
            </a:extLst>
          </p:cNvPr>
          <p:cNvCxnSpPr/>
          <p:nvPr/>
        </p:nvCxnSpPr>
        <p:spPr>
          <a:xfrm flipH="1" flipV="1">
            <a:off x="2124075" y="3165475"/>
            <a:ext cx="2798763" cy="201453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C5B20331-E4D8-4D67-8685-75C1A168F917}"/>
              </a:ext>
            </a:extLst>
          </p:cNvPr>
          <p:cNvCxnSpPr/>
          <p:nvPr/>
        </p:nvCxnSpPr>
        <p:spPr>
          <a:xfrm flipH="1" flipV="1">
            <a:off x="2124075" y="3460750"/>
            <a:ext cx="2841625" cy="1719263"/>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6054867C-6822-4C58-8DE0-66DBB6AE0046}"/>
              </a:ext>
            </a:extLst>
          </p:cNvPr>
          <p:cNvCxnSpPr>
            <a:endCxn id="9239" idx="3"/>
          </p:cNvCxnSpPr>
          <p:nvPr/>
        </p:nvCxnSpPr>
        <p:spPr>
          <a:xfrm flipH="1" flipV="1">
            <a:off x="4356100" y="4618038"/>
            <a:ext cx="604838" cy="573087"/>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9247" name="テキスト ボックス 13">
            <a:extLst>
              <a:ext uri="{FF2B5EF4-FFF2-40B4-BE49-F238E27FC236}">
                <a16:creationId xmlns:a16="http://schemas.microsoft.com/office/drawing/2014/main" id="{DC9ED75C-96C9-4E95-B313-3CBC24B79372}"/>
              </a:ext>
            </a:extLst>
          </p:cNvPr>
          <p:cNvSpPr txBox="1">
            <a:spLocks noChangeArrowheads="1"/>
          </p:cNvSpPr>
          <p:nvPr/>
        </p:nvSpPr>
        <p:spPr bwMode="auto">
          <a:xfrm>
            <a:off x="4829175" y="6092825"/>
            <a:ext cx="3846512" cy="461963"/>
          </a:xfrm>
          <a:prstGeom prst="rect">
            <a:avLst/>
          </a:prstGeom>
          <a:solidFill>
            <a:srgbClr val="CAFED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AR P丸ゴシック体E" pitchFamily="50" charset="-128"/>
                <a:ea typeface="AR P丸ゴシック体E" pitchFamily="50" charset="-128"/>
              </a:rPr>
              <a:t>確実に記入すること。</a:t>
            </a:r>
            <a:endParaRPr lang="en-US" altLang="ja-JP" sz="1200" dirty="0">
              <a:latin typeface="AR P丸ゴシック体E" pitchFamily="50" charset="-128"/>
              <a:ea typeface="AR P丸ゴシック体E" pitchFamily="50" charset="-128"/>
            </a:endParaRPr>
          </a:p>
          <a:p>
            <a:pPr eaLnBrk="1" hangingPunct="1">
              <a:spcBef>
                <a:spcPct val="0"/>
              </a:spcBef>
              <a:buFontTx/>
              <a:buNone/>
            </a:pPr>
            <a:r>
              <a:rPr lang="ja-JP" altLang="en-US" sz="1200" dirty="0">
                <a:latin typeface="AR P丸ゴシック体E" pitchFamily="50" charset="-128"/>
                <a:ea typeface="AR P丸ゴシック体E" pitchFamily="50" charset="-128"/>
              </a:rPr>
              <a:t>虚偽ある場合は、重大なトラブルを引き起こします</a:t>
            </a:r>
          </a:p>
        </p:txBody>
      </p:sp>
      <p:sp>
        <p:nvSpPr>
          <p:cNvPr id="9248" name="テキスト ボックス 14">
            <a:extLst>
              <a:ext uri="{FF2B5EF4-FFF2-40B4-BE49-F238E27FC236}">
                <a16:creationId xmlns:a16="http://schemas.microsoft.com/office/drawing/2014/main" id="{C3089B0D-E96B-4C18-AE41-A79F21336F7B}"/>
              </a:ext>
            </a:extLst>
          </p:cNvPr>
          <p:cNvSpPr txBox="1">
            <a:spLocks noChangeArrowheads="1"/>
          </p:cNvSpPr>
          <p:nvPr/>
        </p:nvSpPr>
        <p:spPr bwMode="auto">
          <a:xfrm>
            <a:off x="796925" y="6156325"/>
            <a:ext cx="3140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FF0000"/>
                </a:solidFill>
                <a:latin typeface="AR P丸ゴシック体E" pitchFamily="50" charset="-128"/>
                <a:ea typeface="AR P丸ゴシック体E" pitchFamily="50" charset="-128"/>
              </a:rPr>
              <a:t>該当する場合は確実に情報を記入する</a:t>
            </a:r>
          </a:p>
        </p:txBody>
      </p:sp>
      <p:sp>
        <p:nvSpPr>
          <p:cNvPr id="12321" name="テキスト ボックス 32">
            <a:extLst>
              <a:ext uri="{FF2B5EF4-FFF2-40B4-BE49-F238E27FC236}">
                <a16:creationId xmlns:a16="http://schemas.microsoft.com/office/drawing/2014/main" id="{8E5562DD-D937-4F5D-8934-410B75A87F47}"/>
              </a:ext>
            </a:extLst>
          </p:cNvPr>
          <p:cNvSpPr txBox="1">
            <a:spLocks noChangeArrowheads="1"/>
          </p:cNvSpPr>
          <p:nvPr/>
        </p:nvSpPr>
        <p:spPr bwMode="auto">
          <a:xfrm>
            <a:off x="0" y="0"/>
            <a:ext cx="4922838"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dirty="0">
                <a:solidFill>
                  <a:schemeClr val="bg1"/>
                </a:solidFill>
                <a:latin typeface="AR P丸ゴシック体E" pitchFamily="50" charset="-128"/>
                <a:ea typeface="AR P丸ゴシック体E" pitchFamily="50" charset="-128"/>
              </a:rPr>
              <a:t>　</a:t>
            </a:r>
            <a:r>
              <a:rPr lang="ja-JP" altLang="en-US" sz="2400" dirty="0">
                <a:solidFill>
                  <a:schemeClr val="bg1"/>
                </a:solidFill>
                <a:latin typeface="AR P丸ゴシック体E" pitchFamily="50" charset="-128"/>
                <a:ea typeface="AR P丸ゴシック体E" pitchFamily="50" charset="-128"/>
              </a:rPr>
              <a:t>病気、既往症（医師が記入）</a:t>
            </a:r>
            <a:endParaRPr lang="en-US" altLang="ja-JP" sz="2800" dirty="0">
              <a:solidFill>
                <a:schemeClr val="bg1"/>
              </a:solidFill>
              <a:latin typeface="AR P丸ゴシック体E" pitchFamily="50" charset="-128"/>
              <a:ea typeface="AR P丸ゴシック体E" pitchFamily="50" charset="-128"/>
            </a:endParaRPr>
          </a:p>
        </p:txBody>
      </p:sp>
      <p:sp>
        <p:nvSpPr>
          <p:cNvPr id="34" name="テキスト ボックス 25">
            <a:extLst>
              <a:ext uri="{FF2B5EF4-FFF2-40B4-BE49-F238E27FC236}">
                <a16:creationId xmlns:a16="http://schemas.microsoft.com/office/drawing/2014/main" id="{48E8CD71-EB17-49BE-A6E9-729925829867}"/>
              </a:ext>
            </a:extLst>
          </p:cNvPr>
          <p:cNvSpPr txBox="1">
            <a:spLocks noChangeArrowheads="1"/>
          </p:cNvSpPr>
          <p:nvPr/>
        </p:nvSpPr>
        <p:spPr bwMode="auto">
          <a:xfrm>
            <a:off x="1831975" y="3427413"/>
            <a:ext cx="431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100" b="1">
                <a:solidFill>
                  <a:srgbClr val="0000FF"/>
                </a:solidFill>
              </a:rPr>
              <a:t>　 </a:t>
            </a:r>
            <a:r>
              <a:rPr lang="en-US" altLang="ja-JP" sz="1100" b="1">
                <a:solidFill>
                  <a:srgbClr val="0000FF"/>
                </a:solidFill>
              </a:rPr>
              <a:t>X</a:t>
            </a:r>
            <a:endParaRPr lang="ja-JP" altLang="en-US" sz="1100" b="1">
              <a:solidFill>
                <a:srgbClr val="0000FF"/>
              </a:solidFill>
            </a:endParaRPr>
          </a:p>
        </p:txBody>
      </p:sp>
      <p:sp>
        <p:nvSpPr>
          <p:cNvPr id="35" name="テキスト ボックス 25">
            <a:extLst>
              <a:ext uri="{FF2B5EF4-FFF2-40B4-BE49-F238E27FC236}">
                <a16:creationId xmlns:a16="http://schemas.microsoft.com/office/drawing/2014/main" id="{4B71091A-F69D-4F17-8BEC-C1943A45CDF8}"/>
              </a:ext>
            </a:extLst>
          </p:cNvPr>
          <p:cNvSpPr txBox="1">
            <a:spLocks noChangeArrowheads="1"/>
          </p:cNvSpPr>
          <p:nvPr/>
        </p:nvSpPr>
        <p:spPr bwMode="auto">
          <a:xfrm>
            <a:off x="1831975" y="3516313"/>
            <a:ext cx="431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100" b="1">
                <a:solidFill>
                  <a:srgbClr val="0000FF"/>
                </a:solidFill>
              </a:rPr>
              <a:t>　 </a:t>
            </a:r>
            <a:r>
              <a:rPr lang="en-US" altLang="ja-JP" sz="1100" b="1">
                <a:solidFill>
                  <a:srgbClr val="0000FF"/>
                </a:solidFill>
              </a:rPr>
              <a:t>X</a:t>
            </a:r>
            <a:endParaRPr lang="ja-JP" altLang="en-US" sz="1100" b="1">
              <a:solidFill>
                <a:srgbClr val="0000FF"/>
              </a:solidFill>
            </a:endParaRPr>
          </a:p>
        </p:txBody>
      </p:sp>
      <p:cxnSp>
        <p:nvCxnSpPr>
          <p:cNvPr id="36" name="直線矢印コネクタ 35">
            <a:extLst>
              <a:ext uri="{FF2B5EF4-FFF2-40B4-BE49-F238E27FC236}">
                <a16:creationId xmlns:a16="http://schemas.microsoft.com/office/drawing/2014/main" id="{74561A57-218F-468A-9FEF-98ACBC1F5890}"/>
              </a:ext>
            </a:extLst>
          </p:cNvPr>
          <p:cNvCxnSpPr/>
          <p:nvPr/>
        </p:nvCxnSpPr>
        <p:spPr>
          <a:xfrm flipH="1" flipV="1">
            <a:off x="2124075" y="3648075"/>
            <a:ext cx="2841625" cy="155575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34A1A6AE-1AF0-4DB7-A54A-A69BB40329C1}"/>
              </a:ext>
            </a:extLst>
          </p:cNvPr>
          <p:cNvCxnSpPr/>
          <p:nvPr/>
        </p:nvCxnSpPr>
        <p:spPr>
          <a:xfrm flipH="1" flipV="1">
            <a:off x="2124075" y="3559175"/>
            <a:ext cx="2798763" cy="162083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1+#ppt_w/2"/>
                                          </p:val>
                                        </p:tav>
                                        <p:tav tm="100000">
                                          <p:val>
                                            <p:strVal val="#ppt_x"/>
                                          </p:val>
                                        </p:tav>
                                      </p:tavLst>
                                    </p:anim>
                                    <p:anim calcmode="lin" valueType="num">
                                      <p:cBhvr additive="base">
                                        <p:cTn id="8" dur="500" fill="hold"/>
                                        <p:tgtEl>
                                          <p:spTgt spid="92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220"/>
                                        </p:tgtEl>
                                        <p:attrNameLst>
                                          <p:attrName>style.visibility</p:attrName>
                                        </p:attrNameLst>
                                      </p:cBhvr>
                                      <p:to>
                                        <p:strVal val="visible"/>
                                      </p:to>
                                    </p:set>
                                    <p:anim calcmode="lin" valueType="num">
                                      <p:cBhvr additive="base">
                                        <p:cTn id="11" dur="500" fill="hold"/>
                                        <p:tgtEl>
                                          <p:spTgt spid="9220"/>
                                        </p:tgtEl>
                                        <p:attrNameLst>
                                          <p:attrName>ppt_x</p:attrName>
                                        </p:attrNameLst>
                                      </p:cBhvr>
                                      <p:tavLst>
                                        <p:tav tm="0">
                                          <p:val>
                                            <p:strVal val="1+#ppt_w/2"/>
                                          </p:val>
                                        </p:tav>
                                        <p:tav tm="100000">
                                          <p:val>
                                            <p:strVal val="#ppt_x"/>
                                          </p:val>
                                        </p:tav>
                                      </p:tavLst>
                                    </p:anim>
                                    <p:anim calcmode="lin" valueType="num">
                                      <p:cBhvr additive="base">
                                        <p:cTn id="12" dur="500" fill="hold"/>
                                        <p:tgtEl>
                                          <p:spTgt spid="922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219"/>
                                        </p:tgtEl>
                                        <p:attrNameLst>
                                          <p:attrName>style.visibility</p:attrName>
                                        </p:attrNameLst>
                                      </p:cBhvr>
                                      <p:to>
                                        <p:strVal val="visible"/>
                                      </p:to>
                                    </p:set>
                                    <p:anim calcmode="lin" valueType="num">
                                      <p:cBhvr additive="base">
                                        <p:cTn id="15" dur="500" fill="hold"/>
                                        <p:tgtEl>
                                          <p:spTgt spid="9219"/>
                                        </p:tgtEl>
                                        <p:attrNameLst>
                                          <p:attrName>ppt_x</p:attrName>
                                        </p:attrNameLst>
                                      </p:cBhvr>
                                      <p:tavLst>
                                        <p:tav tm="0">
                                          <p:val>
                                            <p:strVal val="1+#ppt_w/2"/>
                                          </p:val>
                                        </p:tav>
                                        <p:tav tm="100000">
                                          <p:val>
                                            <p:strVal val="#ppt_x"/>
                                          </p:val>
                                        </p:tav>
                                      </p:tavLst>
                                    </p:anim>
                                    <p:anim calcmode="lin" valueType="num">
                                      <p:cBhvr additive="base">
                                        <p:cTn id="16" dur="500" fill="hold"/>
                                        <p:tgtEl>
                                          <p:spTgt spid="92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225"/>
                                        </p:tgtEl>
                                        <p:attrNameLst>
                                          <p:attrName>style.visibility</p:attrName>
                                        </p:attrNameLst>
                                      </p:cBhvr>
                                      <p:to>
                                        <p:strVal val="visible"/>
                                      </p:to>
                                    </p:set>
                                    <p:anim calcmode="lin" valueType="num">
                                      <p:cBhvr additive="base">
                                        <p:cTn id="19" dur="500" fill="hold"/>
                                        <p:tgtEl>
                                          <p:spTgt spid="9225"/>
                                        </p:tgtEl>
                                        <p:attrNameLst>
                                          <p:attrName>ppt_x</p:attrName>
                                        </p:attrNameLst>
                                      </p:cBhvr>
                                      <p:tavLst>
                                        <p:tav tm="0">
                                          <p:val>
                                            <p:strVal val="1+#ppt_w/2"/>
                                          </p:val>
                                        </p:tav>
                                        <p:tav tm="100000">
                                          <p:val>
                                            <p:strVal val="#ppt_x"/>
                                          </p:val>
                                        </p:tav>
                                      </p:tavLst>
                                    </p:anim>
                                    <p:anim calcmode="lin" valueType="num">
                                      <p:cBhvr additive="base">
                                        <p:cTn id="20" dur="500" fill="hold"/>
                                        <p:tgtEl>
                                          <p:spTgt spid="9225"/>
                                        </p:tgtEl>
                                        <p:attrNameLst>
                                          <p:attrName>ppt_y</p:attrName>
                                        </p:attrNameLst>
                                      </p:cBhvr>
                                      <p:tavLst>
                                        <p:tav tm="0">
                                          <p:val>
                                            <p:strVal val="#ppt_y"/>
                                          </p:val>
                                        </p:tav>
                                        <p:tav tm="100000">
                                          <p:val>
                                            <p:strVal val="#ppt_y"/>
                                          </p:val>
                                        </p:tav>
                                      </p:tavLst>
                                    </p:anim>
                                  </p:childTnLst>
                                </p:cTn>
                              </p:par>
                              <p:par>
                                <p:cTn id="21" presetID="16" presetClass="entr" presetSubtype="21" fill="hold" nodeType="withEffect">
                                  <p:stCondLst>
                                    <p:cond delay="0"/>
                                  </p:stCondLst>
                                  <p:childTnLst>
                                    <p:set>
                                      <p:cBhvr>
                                        <p:cTn id="22" dur="1" fill="hold">
                                          <p:stCondLst>
                                            <p:cond delay="0"/>
                                          </p:stCondLst>
                                        </p:cTn>
                                        <p:tgtEl>
                                          <p:spTgt spid="9222"/>
                                        </p:tgtEl>
                                        <p:attrNameLst>
                                          <p:attrName>style.visibility</p:attrName>
                                        </p:attrNameLst>
                                      </p:cBhvr>
                                      <p:to>
                                        <p:strVal val="visible"/>
                                      </p:to>
                                    </p:set>
                                    <p:animEffect transition="in" filter="barn(inVertical)">
                                      <p:cBhvr>
                                        <p:cTn id="23" dur="500"/>
                                        <p:tgtEl>
                                          <p:spTgt spid="9222"/>
                                        </p:tgtEl>
                                      </p:cBhvr>
                                    </p:animEffect>
                                  </p:childTnLst>
                                </p:cTn>
                              </p:par>
                              <p:par>
                                <p:cTn id="24" presetID="16" presetClass="entr" presetSubtype="21" fill="hold" nodeType="withEffect">
                                  <p:stCondLst>
                                    <p:cond delay="0"/>
                                  </p:stCondLst>
                                  <p:childTnLst>
                                    <p:set>
                                      <p:cBhvr>
                                        <p:cTn id="25" dur="1" fill="hold">
                                          <p:stCondLst>
                                            <p:cond delay="0"/>
                                          </p:stCondLst>
                                        </p:cTn>
                                        <p:tgtEl>
                                          <p:spTgt spid="9223"/>
                                        </p:tgtEl>
                                        <p:attrNameLst>
                                          <p:attrName>style.visibility</p:attrName>
                                        </p:attrNameLst>
                                      </p:cBhvr>
                                      <p:to>
                                        <p:strVal val="visible"/>
                                      </p:to>
                                    </p:set>
                                    <p:animEffect transition="in" filter="barn(inVertical)">
                                      <p:cBhvr>
                                        <p:cTn id="26" dur="500"/>
                                        <p:tgtEl>
                                          <p:spTgt spid="9223"/>
                                        </p:tgtEl>
                                      </p:cBhvr>
                                    </p:animEffect>
                                  </p:childTnLst>
                                </p:cTn>
                              </p:par>
                              <p:par>
                                <p:cTn id="27" presetID="16" presetClass="entr" presetSubtype="21" fill="hold" nodeType="with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barn(inVertical)">
                                      <p:cBhvr>
                                        <p:cTn id="29" dur="500"/>
                                        <p:tgtEl>
                                          <p:spTgt spid="922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228"/>
                                        </p:tgtEl>
                                        <p:attrNameLst>
                                          <p:attrName>style.visibility</p:attrName>
                                        </p:attrNameLst>
                                      </p:cBhvr>
                                      <p:to>
                                        <p:strVal val="visible"/>
                                      </p:to>
                                    </p:set>
                                    <p:animEffect transition="in" filter="barn(inVertical)">
                                      <p:cBhvr>
                                        <p:cTn id="34" dur="500"/>
                                        <p:tgtEl>
                                          <p:spTgt spid="9228"/>
                                        </p:tgtEl>
                                      </p:cBhvr>
                                    </p:animEffect>
                                  </p:childTnLst>
                                </p:cTn>
                              </p:par>
                              <p:par>
                                <p:cTn id="35" presetID="16" presetClass="entr" presetSubtype="21" fill="hold" nodeType="withEffect">
                                  <p:stCondLst>
                                    <p:cond delay="0"/>
                                  </p:stCondLst>
                                  <p:childTnLst>
                                    <p:set>
                                      <p:cBhvr>
                                        <p:cTn id="36" dur="1" fill="hold">
                                          <p:stCondLst>
                                            <p:cond delay="0"/>
                                          </p:stCondLst>
                                        </p:cTn>
                                        <p:tgtEl>
                                          <p:spTgt spid="9229"/>
                                        </p:tgtEl>
                                        <p:attrNameLst>
                                          <p:attrName>style.visibility</p:attrName>
                                        </p:attrNameLst>
                                      </p:cBhvr>
                                      <p:to>
                                        <p:strVal val="visible"/>
                                      </p:to>
                                    </p:set>
                                    <p:animEffect transition="in" filter="barn(inVertical)">
                                      <p:cBhvr>
                                        <p:cTn id="37" dur="500"/>
                                        <p:tgtEl>
                                          <p:spTgt spid="922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226"/>
                                        </p:tgtEl>
                                        <p:attrNameLst>
                                          <p:attrName>style.visibility</p:attrName>
                                        </p:attrNameLst>
                                      </p:cBhvr>
                                      <p:to>
                                        <p:strVal val="visible"/>
                                      </p:to>
                                    </p:set>
                                    <p:animEffect transition="in" filter="barn(inVertical)">
                                      <p:cBhvr>
                                        <p:cTn id="42" dur="500"/>
                                        <p:tgtEl>
                                          <p:spTgt spid="9226"/>
                                        </p:tgtEl>
                                      </p:cBhvr>
                                    </p:animEffect>
                                  </p:childTnLst>
                                </p:cTn>
                              </p:par>
                            </p:childTnLst>
                          </p:cTn>
                        </p:par>
                        <p:par>
                          <p:cTn id="43" fill="hold" nodeType="afterGroup">
                            <p:stCondLst>
                              <p:cond delay="500"/>
                            </p:stCondLst>
                            <p:childTnLst>
                              <p:par>
                                <p:cTn id="44" presetID="16" presetClass="entr" presetSubtype="21" fill="hold" grpId="0" nodeType="afterEffect">
                                  <p:stCondLst>
                                    <p:cond delay="0"/>
                                  </p:stCondLst>
                                  <p:childTnLst>
                                    <p:set>
                                      <p:cBhvr>
                                        <p:cTn id="45" dur="1" fill="hold">
                                          <p:stCondLst>
                                            <p:cond delay="0"/>
                                          </p:stCondLst>
                                        </p:cTn>
                                        <p:tgtEl>
                                          <p:spTgt spid="9227"/>
                                        </p:tgtEl>
                                        <p:attrNameLst>
                                          <p:attrName>style.visibility</p:attrName>
                                        </p:attrNameLst>
                                      </p:cBhvr>
                                      <p:to>
                                        <p:strVal val="visible"/>
                                      </p:to>
                                    </p:set>
                                    <p:animEffect transition="in" filter="barn(inVertical)">
                                      <p:cBhvr>
                                        <p:cTn id="46" dur="500"/>
                                        <p:tgtEl>
                                          <p:spTgt spid="922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9232"/>
                                        </p:tgtEl>
                                        <p:attrNameLst>
                                          <p:attrName>style.visibility</p:attrName>
                                        </p:attrNameLst>
                                      </p:cBhvr>
                                      <p:to>
                                        <p:strVal val="visible"/>
                                      </p:to>
                                    </p:set>
                                    <p:animEffect transition="in" filter="barn(inVertical)">
                                      <p:cBhvr>
                                        <p:cTn id="51" dur="500"/>
                                        <p:tgtEl>
                                          <p:spTgt spid="923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9233"/>
                                        </p:tgtEl>
                                        <p:attrNameLst>
                                          <p:attrName>style.visibility</p:attrName>
                                        </p:attrNameLst>
                                      </p:cBhvr>
                                      <p:to>
                                        <p:strVal val="visible"/>
                                      </p:to>
                                    </p:set>
                                    <p:animEffect transition="in" filter="barn(inVertical)">
                                      <p:cBhvr>
                                        <p:cTn id="54" dur="500"/>
                                        <p:tgtEl>
                                          <p:spTgt spid="923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9234"/>
                                        </p:tgtEl>
                                        <p:attrNameLst>
                                          <p:attrName>style.visibility</p:attrName>
                                        </p:attrNameLst>
                                      </p:cBhvr>
                                      <p:to>
                                        <p:strVal val="visible"/>
                                      </p:to>
                                    </p:set>
                                    <p:animEffect transition="in" filter="barn(inVertical)">
                                      <p:cBhvr>
                                        <p:cTn id="57" dur="500"/>
                                        <p:tgtEl>
                                          <p:spTgt spid="9234"/>
                                        </p:tgtEl>
                                      </p:cBhvr>
                                    </p:animEffect>
                                  </p:childTnLst>
                                </p:cTn>
                              </p:par>
                              <p:par>
                                <p:cTn id="58" presetID="2" presetClass="entr" presetSubtype="2" fill="hold" grpId="0" nodeType="withEffect">
                                  <p:stCondLst>
                                    <p:cond delay="0"/>
                                  </p:stCondLst>
                                  <p:childTnLst>
                                    <p:set>
                                      <p:cBhvr>
                                        <p:cTn id="59" dur="1" fill="hold">
                                          <p:stCondLst>
                                            <p:cond delay="0"/>
                                          </p:stCondLst>
                                        </p:cTn>
                                        <p:tgtEl>
                                          <p:spTgt spid="9230"/>
                                        </p:tgtEl>
                                        <p:attrNameLst>
                                          <p:attrName>style.visibility</p:attrName>
                                        </p:attrNameLst>
                                      </p:cBhvr>
                                      <p:to>
                                        <p:strVal val="visible"/>
                                      </p:to>
                                    </p:set>
                                    <p:anim calcmode="lin" valueType="num">
                                      <p:cBhvr additive="base">
                                        <p:cTn id="60" dur="500" fill="hold"/>
                                        <p:tgtEl>
                                          <p:spTgt spid="9230"/>
                                        </p:tgtEl>
                                        <p:attrNameLst>
                                          <p:attrName>ppt_x</p:attrName>
                                        </p:attrNameLst>
                                      </p:cBhvr>
                                      <p:tavLst>
                                        <p:tav tm="0">
                                          <p:val>
                                            <p:strVal val="1+#ppt_w/2"/>
                                          </p:val>
                                        </p:tav>
                                        <p:tav tm="100000">
                                          <p:val>
                                            <p:strVal val="#ppt_x"/>
                                          </p:val>
                                        </p:tav>
                                      </p:tavLst>
                                    </p:anim>
                                    <p:anim calcmode="lin" valueType="num">
                                      <p:cBhvr additive="base">
                                        <p:cTn id="61" dur="500" fill="hold"/>
                                        <p:tgtEl>
                                          <p:spTgt spid="9230"/>
                                        </p:tgtEl>
                                        <p:attrNameLst>
                                          <p:attrName>ppt_y</p:attrName>
                                        </p:attrNameLst>
                                      </p:cBhvr>
                                      <p:tavLst>
                                        <p:tav tm="0">
                                          <p:val>
                                            <p:strVal val="#ppt_y"/>
                                          </p:val>
                                        </p:tav>
                                        <p:tav tm="100000">
                                          <p:val>
                                            <p:strVal val="#ppt_y"/>
                                          </p:val>
                                        </p:tav>
                                      </p:tavLst>
                                    </p:anim>
                                  </p:childTnLst>
                                </p:cTn>
                              </p:par>
                              <p:par>
                                <p:cTn id="62" presetID="16" presetClass="entr" presetSubtype="21"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barn(inVertical)">
                                      <p:cBhvr>
                                        <p:cTn id="64" dur="500"/>
                                        <p:tgtEl>
                                          <p:spTgt spid="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9240"/>
                                        </p:tgtEl>
                                        <p:attrNameLst>
                                          <p:attrName>style.visibility</p:attrName>
                                        </p:attrNameLst>
                                      </p:cBhvr>
                                      <p:to>
                                        <p:strVal val="visible"/>
                                      </p:to>
                                    </p:set>
                                    <p:animEffect transition="in" filter="barn(inVertical)">
                                      <p:cBhvr>
                                        <p:cTn id="69" dur="500"/>
                                        <p:tgtEl>
                                          <p:spTgt spid="9240"/>
                                        </p:tgtEl>
                                      </p:cBhvr>
                                    </p:animEffect>
                                  </p:childTnLst>
                                </p:cTn>
                              </p:par>
                              <p:par>
                                <p:cTn id="70" presetID="16" presetClass="entr" presetSubtype="21"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barn(inVertical)">
                                      <p:cBhvr>
                                        <p:cTn id="72" dur="500"/>
                                        <p:tgtEl>
                                          <p:spTgt spid="9"/>
                                        </p:tgtEl>
                                      </p:cBhvr>
                                    </p:animEffect>
                                  </p:childTnLst>
                                </p:cTn>
                              </p:par>
                              <p:par>
                                <p:cTn id="73" presetID="16" presetClass="entr" presetSubtype="21"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barn(inVertical)">
                                      <p:cBhvr>
                                        <p:cTn id="75" dur="500"/>
                                        <p:tgtEl>
                                          <p:spTgt spid="30"/>
                                        </p:tgtEl>
                                      </p:cBhvr>
                                    </p:animEffect>
                                  </p:childTnLst>
                                </p:cTn>
                              </p:par>
                              <p:par>
                                <p:cTn id="76" presetID="16" presetClass="entr" presetSubtype="21"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barn(inVertical)">
                                      <p:cBhvr>
                                        <p:cTn id="78" dur="500"/>
                                        <p:tgtEl>
                                          <p:spTgt spid="31"/>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9241"/>
                                        </p:tgtEl>
                                        <p:attrNameLst>
                                          <p:attrName>style.visibility</p:attrName>
                                        </p:attrNameLst>
                                      </p:cBhvr>
                                      <p:to>
                                        <p:strVal val="visible"/>
                                      </p:to>
                                    </p:set>
                                    <p:animEffect transition="in" filter="barn(inVertical)">
                                      <p:cBhvr>
                                        <p:cTn id="81" dur="500"/>
                                        <p:tgtEl>
                                          <p:spTgt spid="9241"/>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9242"/>
                                        </p:tgtEl>
                                        <p:attrNameLst>
                                          <p:attrName>style.visibility</p:attrName>
                                        </p:attrNameLst>
                                      </p:cBhvr>
                                      <p:to>
                                        <p:strVal val="visible"/>
                                      </p:to>
                                    </p:set>
                                    <p:animEffect transition="in" filter="barn(inVertical)">
                                      <p:cBhvr>
                                        <p:cTn id="84" dur="500"/>
                                        <p:tgtEl>
                                          <p:spTgt spid="9242"/>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9238"/>
                                        </p:tgtEl>
                                        <p:attrNameLst>
                                          <p:attrName>style.visibility</p:attrName>
                                        </p:attrNameLst>
                                      </p:cBhvr>
                                      <p:to>
                                        <p:strVal val="visible"/>
                                      </p:to>
                                    </p:set>
                                    <p:animEffect transition="in" filter="barn(inVertical)">
                                      <p:cBhvr>
                                        <p:cTn id="87" dur="500"/>
                                        <p:tgtEl>
                                          <p:spTgt spid="9238"/>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9239"/>
                                        </p:tgtEl>
                                        <p:attrNameLst>
                                          <p:attrName>style.visibility</p:attrName>
                                        </p:attrNameLst>
                                      </p:cBhvr>
                                      <p:to>
                                        <p:strVal val="visible"/>
                                      </p:to>
                                    </p:set>
                                    <p:animEffect transition="in" filter="barn(inVertical)">
                                      <p:cBhvr>
                                        <p:cTn id="90" dur="500"/>
                                        <p:tgtEl>
                                          <p:spTgt spid="9239"/>
                                        </p:tgtEl>
                                      </p:cBhvr>
                                    </p:animEffect>
                                  </p:childTnLst>
                                </p:cTn>
                              </p:par>
                              <p:par>
                                <p:cTn id="91" presetID="16" presetClass="entr" presetSubtype="21" fill="hold"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barn(inVertical)">
                                      <p:cBhvr>
                                        <p:cTn id="93" dur="500"/>
                                        <p:tgtEl>
                                          <p:spTgt spid="32"/>
                                        </p:tgtEl>
                                      </p:cBhvr>
                                    </p:animEffect>
                                  </p:childTnLst>
                                </p:cTn>
                              </p:par>
                              <p:par>
                                <p:cTn id="94" presetID="16" presetClass="entr" presetSubtype="21" fill="hold"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barn(inVertical)">
                                      <p:cBhvr>
                                        <p:cTn id="96" dur="500"/>
                                        <p:tgtEl>
                                          <p:spTgt spid="36"/>
                                        </p:tgtEl>
                                      </p:cBhvr>
                                    </p:animEffect>
                                  </p:childTnLst>
                                </p:cTn>
                              </p:par>
                              <p:par>
                                <p:cTn id="97" presetID="16" presetClass="entr" presetSubtype="21" fill="hold"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barn(inVertical)">
                                      <p:cBhvr>
                                        <p:cTn id="99" dur="500"/>
                                        <p:tgtEl>
                                          <p:spTgt spid="3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9237"/>
                                        </p:tgtEl>
                                        <p:attrNameLst>
                                          <p:attrName>style.visibility</p:attrName>
                                        </p:attrNameLst>
                                      </p:cBhvr>
                                      <p:to>
                                        <p:strVal val="visible"/>
                                      </p:to>
                                    </p:set>
                                    <p:animEffect transition="in" filter="barn(inVertical)">
                                      <p:cBhvr>
                                        <p:cTn id="104" dur="500"/>
                                        <p:tgtEl>
                                          <p:spTgt spid="9237"/>
                                        </p:tgtEl>
                                      </p:cBhvr>
                                    </p:animEffect>
                                  </p:childTnLst>
                                </p:cTn>
                              </p:par>
                              <p:par>
                                <p:cTn id="105" presetID="2" presetClass="entr" presetSubtype="2" fill="hold" grpId="0" nodeType="withEffect">
                                  <p:stCondLst>
                                    <p:cond delay="0"/>
                                  </p:stCondLst>
                                  <p:childTnLst>
                                    <p:set>
                                      <p:cBhvr>
                                        <p:cTn id="106" dur="1" fill="hold">
                                          <p:stCondLst>
                                            <p:cond delay="0"/>
                                          </p:stCondLst>
                                        </p:cTn>
                                        <p:tgtEl>
                                          <p:spTgt spid="9248"/>
                                        </p:tgtEl>
                                        <p:attrNameLst>
                                          <p:attrName>style.visibility</p:attrName>
                                        </p:attrNameLst>
                                      </p:cBhvr>
                                      <p:to>
                                        <p:strVal val="visible"/>
                                      </p:to>
                                    </p:set>
                                    <p:anim calcmode="lin" valueType="num">
                                      <p:cBhvr additive="base">
                                        <p:cTn id="107" dur="500" fill="hold"/>
                                        <p:tgtEl>
                                          <p:spTgt spid="9248"/>
                                        </p:tgtEl>
                                        <p:attrNameLst>
                                          <p:attrName>ppt_x</p:attrName>
                                        </p:attrNameLst>
                                      </p:cBhvr>
                                      <p:tavLst>
                                        <p:tav tm="0">
                                          <p:val>
                                            <p:strVal val="1+#ppt_w/2"/>
                                          </p:val>
                                        </p:tav>
                                        <p:tav tm="100000">
                                          <p:val>
                                            <p:strVal val="#ppt_x"/>
                                          </p:val>
                                        </p:tav>
                                      </p:tavLst>
                                    </p:anim>
                                    <p:anim calcmode="lin" valueType="num">
                                      <p:cBhvr additive="base">
                                        <p:cTn id="108" dur="500" fill="hold"/>
                                        <p:tgtEl>
                                          <p:spTgt spid="9248"/>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9247"/>
                                        </p:tgtEl>
                                        <p:attrNameLst>
                                          <p:attrName>style.visibility</p:attrName>
                                        </p:attrNameLst>
                                      </p:cBhvr>
                                      <p:to>
                                        <p:strVal val="visible"/>
                                      </p:to>
                                    </p:set>
                                    <p:anim calcmode="lin" valueType="num">
                                      <p:cBhvr additive="base">
                                        <p:cTn id="111" dur="500" fill="hold"/>
                                        <p:tgtEl>
                                          <p:spTgt spid="9247"/>
                                        </p:tgtEl>
                                        <p:attrNameLst>
                                          <p:attrName>ppt_x</p:attrName>
                                        </p:attrNameLst>
                                      </p:cBhvr>
                                      <p:tavLst>
                                        <p:tav tm="0">
                                          <p:val>
                                            <p:strVal val="1+#ppt_w/2"/>
                                          </p:val>
                                        </p:tav>
                                        <p:tav tm="100000">
                                          <p:val>
                                            <p:strVal val="#ppt_x"/>
                                          </p:val>
                                        </p:tav>
                                      </p:tavLst>
                                    </p:anim>
                                    <p:anim calcmode="lin" valueType="num">
                                      <p:cBhvr additive="base">
                                        <p:cTn id="112" dur="500" fill="hold"/>
                                        <p:tgtEl>
                                          <p:spTgt spid="9247"/>
                                        </p:tgtEl>
                                        <p:attrNameLst>
                                          <p:attrName>ppt_y</p:attrName>
                                        </p:attrNameLst>
                                      </p:cBhvr>
                                      <p:tavLst>
                                        <p:tav tm="0">
                                          <p:val>
                                            <p:strVal val="#ppt_y"/>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4"/>
                                        </p:tgtEl>
                                        <p:attrNameLst>
                                          <p:attrName>style.visibility</p:attrName>
                                        </p:attrNameLst>
                                      </p:cBhvr>
                                      <p:to>
                                        <p:strVal val="visible"/>
                                      </p:to>
                                    </p:set>
                                    <p:animEffect transition="in" filter="barn(inVertical)">
                                      <p:cBhvr>
                                        <p:cTn id="117" dur="500"/>
                                        <p:tgtEl>
                                          <p:spTgt spid="4"/>
                                        </p:tgtEl>
                                      </p:cBhvr>
                                    </p:animEffect>
                                  </p:childTnLst>
                                </p:cTn>
                              </p:par>
                              <p:par>
                                <p:cTn id="118" presetID="2" presetClass="entr" presetSubtype="2" fill="hold" grpId="0" nodeType="withEffect">
                                  <p:stCondLst>
                                    <p:cond delay="0"/>
                                  </p:stCondLst>
                                  <p:childTnLst>
                                    <p:set>
                                      <p:cBhvr>
                                        <p:cTn id="119" dur="1" fill="hold">
                                          <p:stCondLst>
                                            <p:cond delay="0"/>
                                          </p:stCondLst>
                                        </p:cTn>
                                        <p:tgtEl>
                                          <p:spTgt spid="9236"/>
                                        </p:tgtEl>
                                        <p:attrNameLst>
                                          <p:attrName>style.visibility</p:attrName>
                                        </p:attrNameLst>
                                      </p:cBhvr>
                                      <p:to>
                                        <p:strVal val="visible"/>
                                      </p:to>
                                    </p:set>
                                    <p:anim calcmode="lin" valueType="num">
                                      <p:cBhvr additive="base">
                                        <p:cTn id="120" dur="500" fill="hold"/>
                                        <p:tgtEl>
                                          <p:spTgt spid="9236"/>
                                        </p:tgtEl>
                                        <p:attrNameLst>
                                          <p:attrName>ppt_x</p:attrName>
                                        </p:attrNameLst>
                                      </p:cBhvr>
                                      <p:tavLst>
                                        <p:tav tm="0">
                                          <p:val>
                                            <p:strVal val="1+#ppt_w/2"/>
                                          </p:val>
                                        </p:tav>
                                        <p:tav tm="100000">
                                          <p:val>
                                            <p:strVal val="#ppt_x"/>
                                          </p:val>
                                        </p:tav>
                                      </p:tavLst>
                                    </p:anim>
                                    <p:anim calcmode="lin" valueType="num">
                                      <p:cBhvr additive="base">
                                        <p:cTn id="121" dur="500" fill="hold"/>
                                        <p:tgtEl>
                                          <p:spTgt spid="9236"/>
                                        </p:tgtEl>
                                        <p:attrNameLst>
                                          <p:attrName>ppt_y</p:attrName>
                                        </p:attrNameLst>
                                      </p:cBhvr>
                                      <p:tavLst>
                                        <p:tav tm="0">
                                          <p:val>
                                            <p:strVal val="#ppt_y"/>
                                          </p:val>
                                        </p:tav>
                                        <p:tav tm="100000">
                                          <p:val>
                                            <p:strVal val="#ppt_y"/>
                                          </p:val>
                                        </p:tav>
                                      </p:tavLst>
                                    </p:anim>
                                  </p:childTnLst>
                                </p:cTn>
                              </p:par>
                              <p:par>
                                <p:cTn id="122" presetID="16" presetClass="entr" presetSubtype="21" fill="hold" grpId="0" nodeType="with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barn(inVertical)">
                                      <p:cBhvr>
                                        <p:cTn id="124" dur="500"/>
                                        <p:tgtEl>
                                          <p:spTgt spid="34"/>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barn(inVertical)">
                                      <p:cBhvr>
                                        <p:cTn id="1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0" grpId="0" animBg="1"/>
      <p:bldP spid="9221" grpId="0" animBg="1"/>
      <p:bldP spid="9225" grpId="0"/>
      <p:bldP spid="9226" grpId="0" animBg="1"/>
      <p:bldP spid="9227" grpId="0" animBg="1"/>
      <p:bldP spid="9228" grpId="0"/>
      <p:bldP spid="9230" grpId="0"/>
      <p:bldP spid="2" grpId="0"/>
      <p:bldP spid="9232" grpId="0" animBg="1"/>
      <p:bldP spid="9233" grpId="0" animBg="1"/>
      <p:bldP spid="9234" grpId="0" animBg="1"/>
      <p:bldP spid="4" grpId="0" animBg="1"/>
      <p:bldP spid="9236" grpId="0" animBg="1"/>
      <p:bldP spid="9237" grpId="0" animBg="1"/>
      <p:bldP spid="9238" grpId="0"/>
      <p:bldP spid="9239" grpId="0"/>
      <p:bldP spid="9240" grpId="0" animBg="1"/>
      <p:bldP spid="9241" grpId="0"/>
      <p:bldP spid="9242" grpId="0"/>
      <p:bldP spid="9247" grpId="0" animBg="1"/>
      <p:bldP spid="9248"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オブジェクト 2">
            <a:extLst>
              <a:ext uri="{FF2B5EF4-FFF2-40B4-BE49-F238E27FC236}">
                <a16:creationId xmlns:a16="http://schemas.microsoft.com/office/drawing/2014/main" id="{914332CF-4C30-46AA-A0C2-85AF59E97EED}"/>
              </a:ext>
            </a:extLst>
          </p:cNvPr>
          <p:cNvGraphicFramePr>
            <a:graphicFrameLocks noChangeAspect="1"/>
          </p:cNvGraphicFramePr>
          <p:nvPr/>
        </p:nvGraphicFramePr>
        <p:xfrm>
          <a:off x="0" y="50800"/>
          <a:ext cx="5076825" cy="7123113"/>
        </p:xfrm>
        <a:graphic>
          <a:graphicData uri="http://schemas.openxmlformats.org/presentationml/2006/ole">
            <mc:AlternateContent xmlns:mc="http://schemas.openxmlformats.org/markup-compatibility/2006">
              <mc:Choice xmlns:v="urn:schemas-microsoft-com:vml" Requires="v">
                <p:oleObj spid="_x0000_s13349" name="Acrobat Document" r:id="rId3" imgW="5667363" imgH="8020022" progId="AcroExch.Document.7">
                  <p:embed/>
                </p:oleObj>
              </mc:Choice>
              <mc:Fallback>
                <p:oleObj name="Acrobat Document" r:id="rId3" imgW="5667363" imgH="8020022" progId="AcroExch.Document.7">
                  <p:embed/>
                  <p:pic>
                    <p:nvPicPr>
                      <p:cNvPr id="0" name="オブジェクト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800"/>
                        <a:ext cx="5076825" cy="712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3" name="Rectangle 8">
            <a:extLst>
              <a:ext uri="{FF2B5EF4-FFF2-40B4-BE49-F238E27FC236}">
                <a16:creationId xmlns:a16="http://schemas.microsoft.com/office/drawing/2014/main" id="{70412BCF-BFAD-4440-AB1A-5B090037A375}"/>
              </a:ext>
            </a:extLst>
          </p:cNvPr>
          <p:cNvSpPr>
            <a:spLocks noChangeArrowheads="1"/>
          </p:cNvSpPr>
          <p:nvPr/>
        </p:nvSpPr>
        <p:spPr bwMode="auto">
          <a:xfrm>
            <a:off x="466725" y="1052513"/>
            <a:ext cx="4176713" cy="485775"/>
          </a:xfrm>
          <a:prstGeom prst="rect">
            <a:avLst/>
          </a:prstGeom>
          <a:solidFill>
            <a:srgbClr val="FF0000">
              <a:alpha val="2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0244" name="Text Box 9">
            <a:extLst>
              <a:ext uri="{FF2B5EF4-FFF2-40B4-BE49-F238E27FC236}">
                <a16:creationId xmlns:a16="http://schemas.microsoft.com/office/drawing/2014/main" id="{BABE27A5-A6D4-4FB4-A2CF-084A95702570}"/>
              </a:ext>
            </a:extLst>
          </p:cNvPr>
          <p:cNvSpPr txBox="1">
            <a:spLocks noChangeArrowheads="1"/>
          </p:cNvSpPr>
          <p:nvPr/>
        </p:nvSpPr>
        <p:spPr bwMode="auto">
          <a:xfrm>
            <a:off x="4643438" y="1204913"/>
            <a:ext cx="36004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100" dirty="0">
                <a:solidFill>
                  <a:srgbClr val="FF3300"/>
                </a:solidFill>
                <a:latin typeface="AR P丸ゴシック体E" pitchFamily="50" charset="-128"/>
                <a:ea typeface="AR P丸ゴシック体E" pitchFamily="50" charset="-128"/>
              </a:rPr>
              <a:t>持病のための薬を持参する場合は、必ず記入する</a:t>
            </a:r>
          </a:p>
        </p:txBody>
      </p:sp>
      <p:sp>
        <p:nvSpPr>
          <p:cNvPr id="10245" name="Rectangle 10">
            <a:extLst>
              <a:ext uri="{FF2B5EF4-FFF2-40B4-BE49-F238E27FC236}">
                <a16:creationId xmlns:a16="http://schemas.microsoft.com/office/drawing/2014/main" id="{F2598691-F10C-436D-B18E-B820BF48BA0E}"/>
              </a:ext>
            </a:extLst>
          </p:cNvPr>
          <p:cNvSpPr>
            <a:spLocks noChangeArrowheads="1"/>
          </p:cNvSpPr>
          <p:nvPr/>
        </p:nvSpPr>
        <p:spPr bwMode="auto">
          <a:xfrm>
            <a:off x="466725" y="1700213"/>
            <a:ext cx="4176713" cy="1296987"/>
          </a:xfrm>
          <a:prstGeom prst="rect">
            <a:avLst/>
          </a:prstGeom>
          <a:solidFill>
            <a:srgbClr val="FF0000">
              <a:alpha val="20000"/>
            </a:srgbClr>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0246" name="Text Box 11">
            <a:extLst>
              <a:ext uri="{FF2B5EF4-FFF2-40B4-BE49-F238E27FC236}">
                <a16:creationId xmlns:a16="http://schemas.microsoft.com/office/drawing/2014/main" id="{166514B6-7E3C-47CA-8FC8-3415E3ED4A58}"/>
              </a:ext>
            </a:extLst>
          </p:cNvPr>
          <p:cNvSpPr txBox="1">
            <a:spLocks noChangeArrowheads="1"/>
          </p:cNvSpPr>
          <p:nvPr/>
        </p:nvSpPr>
        <p:spPr bwMode="auto">
          <a:xfrm>
            <a:off x="4652963" y="1852613"/>
            <a:ext cx="38163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100">
                <a:solidFill>
                  <a:srgbClr val="FF3300"/>
                </a:solidFill>
                <a:latin typeface="AR P丸ゴシック体E" pitchFamily="50" charset="-128"/>
                <a:ea typeface="AR P丸ゴシック体E" pitchFamily="50" charset="-128"/>
              </a:rPr>
              <a:t>母子手帳、カルテ等で記入してもらう</a:t>
            </a:r>
            <a:endParaRPr lang="en-US" altLang="ja-JP" sz="1100">
              <a:solidFill>
                <a:srgbClr val="FF3300"/>
              </a:solidFill>
              <a:latin typeface="AR P丸ゴシック体E" pitchFamily="50" charset="-128"/>
              <a:ea typeface="AR P丸ゴシック体E" pitchFamily="50" charset="-128"/>
            </a:endParaRPr>
          </a:p>
        </p:txBody>
      </p:sp>
      <p:sp>
        <p:nvSpPr>
          <p:cNvPr id="10247" name="Text Box 12">
            <a:extLst>
              <a:ext uri="{FF2B5EF4-FFF2-40B4-BE49-F238E27FC236}">
                <a16:creationId xmlns:a16="http://schemas.microsoft.com/office/drawing/2014/main" id="{CE03E187-9B9D-46EB-9076-4D2BCDA4FB42}"/>
              </a:ext>
            </a:extLst>
          </p:cNvPr>
          <p:cNvSpPr txBox="1">
            <a:spLocks noChangeArrowheads="1"/>
          </p:cNvSpPr>
          <p:nvPr/>
        </p:nvSpPr>
        <p:spPr bwMode="auto">
          <a:xfrm>
            <a:off x="4643438" y="5451475"/>
            <a:ext cx="4500562" cy="650875"/>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dirty="0">
                <a:solidFill>
                  <a:srgbClr val="FF3300"/>
                </a:solidFill>
                <a:latin typeface="AR P丸ゴシック体E" pitchFamily="50" charset="-128"/>
                <a:ea typeface="AR P丸ゴシック体E" pitchFamily="50" charset="-128"/>
              </a:rPr>
              <a:t>署名は必ず　</a:t>
            </a:r>
            <a:r>
              <a:rPr lang="ja-JP" altLang="en-US" sz="2000" b="1" dirty="0">
                <a:solidFill>
                  <a:srgbClr val="3366FF"/>
                </a:solidFill>
                <a:latin typeface="AR P丸ゴシック体E" pitchFamily="50" charset="-128"/>
                <a:ea typeface="AR P丸ゴシック体E" pitchFamily="50" charset="-128"/>
              </a:rPr>
              <a:t>ブルーインク（ボールペン）</a:t>
            </a:r>
            <a:r>
              <a:rPr lang="ja-JP" altLang="en-US" sz="1600" b="1" dirty="0">
                <a:solidFill>
                  <a:srgbClr val="FF3300"/>
                </a:solidFill>
                <a:latin typeface="AR P丸ゴシック体E" pitchFamily="50" charset="-128"/>
                <a:ea typeface="AR P丸ゴシック体E" pitchFamily="50" charset="-128"/>
              </a:rPr>
              <a:t>で！！</a:t>
            </a:r>
          </a:p>
        </p:txBody>
      </p:sp>
      <p:sp>
        <p:nvSpPr>
          <p:cNvPr id="10248" name="Line 13">
            <a:extLst>
              <a:ext uri="{FF2B5EF4-FFF2-40B4-BE49-F238E27FC236}">
                <a16:creationId xmlns:a16="http://schemas.microsoft.com/office/drawing/2014/main" id="{48C1799C-E9D2-4D33-A89A-7487A72ACC9A}"/>
              </a:ext>
            </a:extLst>
          </p:cNvPr>
          <p:cNvSpPr>
            <a:spLocks noChangeShapeType="1"/>
          </p:cNvSpPr>
          <p:nvPr/>
        </p:nvSpPr>
        <p:spPr bwMode="auto">
          <a:xfrm>
            <a:off x="3521075" y="5445125"/>
            <a:ext cx="1139825" cy="255588"/>
          </a:xfrm>
          <a:prstGeom prst="line">
            <a:avLst/>
          </a:prstGeom>
          <a:noFill/>
          <a:ln w="25400">
            <a:solidFill>
              <a:srgbClr val="0000FF"/>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9" name="Text Box 14">
            <a:extLst>
              <a:ext uri="{FF2B5EF4-FFF2-40B4-BE49-F238E27FC236}">
                <a16:creationId xmlns:a16="http://schemas.microsoft.com/office/drawing/2014/main" id="{D39D9493-171E-4EE6-81B2-57CF6EEDFA3D}"/>
              </a:ext>
            </a:extLst>
          </p:cNvPr>
          <p:cNvSpPr txBox="1">
            <a:spLocks noChangeArrowheads="1"/>
          </p:cNvSpPr>
          <p:nvPr/>
        </p:nvSpPr>
        <p:spPr bwMode="auto">
          <a:xfrm>
            <a:off x="1874838" y="5291138"/>
            <a:ext cx="29511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400" b="1">
                <a:solidFill>
                  <a:srgbClr val="0000FF"/>
                </a:solidFill>
                <a:latin typeface="AR行書体M" pitchFamily="17" charset="-128"/>
                <a:ea typeface="AR行書体M" pitchFamily="17" charset="-128"/>
              </a:rPr>
              <a:t>Katsumoto KURODA</a:t>
            </a:r>
          </a:p>
        </p:txBody>
      </p:sp>
      <p:sp>
        <p:nvSpPr>
          <p:cNvPr id="10250" name="Text Box 15">
            <a:extLst>
              <a:ext uri="{FF2B5EF4-FFF2-40B4-BE49-F238E27FC236}">
                <a16:creationId xmlns:a16="http://schemas.microsoft.com/office/drawing/2014/main" id="{7F8E1CFA-67CF-4DDE-8F44-EB626E3E9868}"/>
              </a:ext>
            </a:extLst>
          </p:cNvPr>
          <p:cNvSpPr txBox="1">
            <a:spLocks noChangeArrowheads="1"/>
          </p:cNvSpPr>
          <p:nvPr/>
        </p:nvSpPr>
        <p:spPr bwMode="auto">
          <a:xfrm>
            <a:off x="466725" y="5546725"/>
            <a:ext cx="39608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FF3300"/>
                </a:solidFill>
                <a:latin typeface="AR P丸ゴシック体E" pitchFamily="50" charset="-128"/>
                <a:ea typeface="AR P丸ゴシック体E" pitchFamily="50" charset="-128"/>
              </a:rPr>
              <a:t>医者の</a:t>
            </a:r>
            <a:r>
              <a:rPr lang="en-US" altLang="ja-JP" sz="1400">
                <a:solidFill>
                  <a:srgbClr val="FF3300"/>
                </a:solidFill>
                <a:latin typeface="AR P丸ゴシック体E" pitchFamily="50" charset="-128"/>
                <a:ea typeface="AR P丸ゴシック体E" pitchFamily="50" charset="-128"/>
              </a:rPr>
              <a:t>『</a:t>
            </a:r>
            <a:r>
              <a:rPr lang="ja-JP" altLang="en-US" sz="1400">
                <a:solidFill>
                  <a:srgbClr val="FF3300"/>
                </a:solidFill>
                <a:latin typeface="AR P丸ゴシック体E" pitchFamily="50" charset="-128"/>
                <a:ea typeface="AR P丸ゴシック体E" pitchFamily="50" charset="-128"/>
              </a:rPr>
              <a:t>医院スタンプ</a:t>
            </a:r>
            <a:r>
              <a:rPr lang="en-US" altLang="ja-JP" sz="1400">
                <a:solidFill>
                  <a:srgbClr val="FF3300"/>
                </a:solidFill>
                <a:latin typeface="AR P丸ゴシック体E" pitchFamily="50" charset="-128"/>
                <a:ea typeface="AR P丸ゴシック体E" pitchFamily="50" charset="-128"/>
              </a:rPr>
              <a:t>』</a:t>
            </a:r>
            <a:r>
              <a:rPr lang="ja-JP" altLang="en-US" sz="1400">
                <a:solidFill>
                  <a:srgbClr val="FF3300"/>
                </a:solidFill>
                <a:latin typeface="AR P丸ゴシック体E" pitchFamily="50" charset="-128"/>
                <a:ea typeface="AR P丸ゴシック体E" pitchFamily="50" charset="-128"/>
              </a:rPr>
              <a:t>もできるだけ押印する</a:t>
            </a:r>
          </a:p>
        </p:txBody>
      </p:sp>
      <p:sp>
        <p:nvSpPr>
          <p:cNvPr id="10251" name="Rectangle 16">
            <a:extLst>
              <a:ext uri="{FF2B5EF4-FFF2-40B4-BE49-F238E27FC236}">
                <a16:creationId xmlns:a16="http://schemas.microsoft.com/office/drawing/2014/main" id="{3ED537ED-D6E1-41F0-969A-A4B294365539}"/>
              </a:ext>
            </a:extLst>
          </p:cNvPr>
          <p:cNvSpPr>
            <a:spLocks noChangeArrowheads="1"/>
          </p:cNvSpPr>
          <p:nvPr/>
        </p:nvSpPr>
        <p:spPr bwMode="auto">
          <a:xfrm>
            <a:off x="430213" y="3573463"/>
            <a:ext cx="4213225" cy="792162"/>
          </a:xfrm>
          <a:prstGeom prst="rect">
            <a:avLst/>
          </a:prstGeom>
          <a:solidFill>
            <a:srgbClr val="FF0000">
              <a:alpha val="2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0252" name="Text Box 17">
            <a:extLst>
              <a:ext uri="{FF2B5EF4-FFF2-40B4-BE49-F238E27FC236}">
                <a16:creationId xmlns:a16="http://schemas.microsoft.com/office/drawing/2014/main" id="{B16492D1-9714-4A40-80E7-F976347B044F}"/>
              </a:ext>
            </a:extLst>
          </p:cNvPr>
          <p:cNvSpPr txBox="1">
            <a:spLocks noChangeArrowheads="1"/>
          </p:cNvSpPr>
          <p:nvPr/>
        </p:nvSpPr>
        <p:spPr bwMode="auto">
          <a:xfrm>
            <a:off x="4652963" y="4476750"/>
            <a:ext cx="39354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solidFill>
                  <a:srgbClr val="FF3300"/>
                </a:solidFill>
                <a:latin typeface="AR P丸ゴシック体E" pitchFamily="50" charset="-128"/>
                <a:ea typeface="AR P丸ゴシック体E" pitchFamily="50" charset="-128"/>
              </a:rPr>
              <a:t>異常がある場合は別紙にて詳細情報を書いてもらうこと。</a:t>
            </a:r>
          </a:p>
          <a:p>
            <a:pPr eaLnBrk="1" hangingPunct="1">
              <a:spcBef>
                <a:spcPct val="0"/>
              </a:spcBef>
              <a:buFontTx/>
              <a:buNone/>
            </a:pPr>
            <a:r>
              <a:rPr lang="ja-JP" altLang="en-US" sz="1200">
                <a:solidFill>
                  <a:srgbClr val="FF3300"/>
                </a:solidFill>
                <a:latin typeface="AR P丸ゴシック体E" pitchFamily="50" charset="-128"/>
                <a:ea typeface="AR P丸ゴシック体E" pitchFamily="50" charset="-128"/>
              </a:rPr>
              <a:t>正直に記入する。留学後発覚すると途中帰国もありうる。</a:t>
            </a:r>
          </a:p>
        </p:txBody>
      </p:sp>
      <p:sp>
        <p:nvSpPr>
          <p:cNvPr id="10253" name="Rectangle 19">
            <a:extLst>
              <a:ext uri="{FF2B5EF4-FFF2-40B4-BE49-F238E27FC236}">
                <a16:creationId xmlns:a16="http://schemas.microsoft.com/office/drawing/2014/main" id="{70705E15-2799-445F-9EC3-F0A10BB04C4A}"/>
              </a:ext>
            </a:extLst>
          </p:cNvPr>
          <p:cNvSpPr>
            <a:spLocks noChangeArrowheads="1"/>
          </p:cNvSpPr>
          <p:nvPr/>
        </p:nvSpPr>
        <p:spPr bwMode="auto">
          <a:xfrm>
            <a:off x="430213" y="3213100"/>
            <a:ext cx="4213225" cy="223838"/>
          </a:xfrm>
          <a:prstGeom prst="rect">
            <a:avLst/>
          </a:prstGeom>
          <a:solidFill>
            <a:srgbClr val="FF0000">
              <a:alpha val="2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0254" name="Text Box 20">
            <a:extLst>
              <a:ext uri="{FF2B5EF4-FFF2-40B4-BE49-F238E27FC236}">
                <a16:creationId xmlns:a16="http://schemas.microsoft.com/office/drawing/2014/main" id="{528E3D0E-6896-43A2-90FD-42D4C66E6CD3}"/>
              </a:ext>
            </a:extLst>
          </p:cNvPr>
          <p:cNvSpPr txBox="1">
            <a:spLocks noChangeArrowheads="1"/>
          </p:cNvSpPr>
          <p:nvPr/>
        </p:nvSpPr>
        <p:spPr bwMode="auto">
          <a:xfrm>
            <a:off x="4756150" y="2855912"/>
            <a:ext cx="4203700" cy="1296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dirty="0">
                <a:solidFill>
                  <a:schemeClr val="bg1"/>
                </a:solidFill>
                <a:latin typeface="AR P丸ゴシック体E" pitchFamily="50" charset="-128"/>
                <a:ea typeface="AR P丸ゴシック体E" pitchFamily="50" charset="-128"/>
              </a:rPr>
              <a:t>6.</a:t>
            </a:r>
            <a:r>
              <a:rPr lang="ja-JP" altLang="ja-JP" sz="1100" dirty="0">
                <a:solidFill>
                  <a:schemeClr val="bg1"/>
                </a:solidFill>
                <a:latin typeface="AR P丸ゴシック体E" pitchFamily="50" charset="-128"/>
                <a:ea typeface="AR P丸ゴシック体E" pitchFamily="50" charset="-128"/>
              </a:rPr>
              <a:t>の疾病に対しても予防注射（接種）を受けていることが留学の条件</a:t>
            </a:r>
            <a:r>
              <a:rPr lang="ja-JP" altLang="en-US" sz="1100" dirty="0">
                <a:solidFill>
                  <a:schemeClr val="bg1"/>
                </a:solidFill>
                <a:latin typeface="AR P丸ゴシック体E" pitchFamily="50" charset="-128"/>
                <a:ea typeface="AR P丸ゴシック体E" pitchFamily="50" charset="-128"/>
              </a:rPr>
              <a:t>　</a:t>
            </a:r>
            <a:endParaRPr lang="en-US" altLang="ja-JP" sz="1100" dirty="0">
              <a:solidFill>
                <a:schemeClr val="bg1"/>
              </a:solidFill>
              <a:latin typeface="AR P丸ゴシック体E" pitchFamily="50" charset="-128"/>
              <a:ea typeface="AR P丸ゴシック体E" pitchFamily="50" charset="-128"/>
            </a:endParaRPr>
          </a:p>
          <a:p>
            <a:pPr eaLnBrk="1" hangingPunct="1">
              <a:spcBef>
                <a:spcPct val="0"/>
              </a:spcBef>
              <a:buFontTx/>
              <a:buNone/>
            </a:pPr>
            <a:r>
              <a:rPr lang="ja-JP" altLang="en-US" sz="1100" dirty="0">
                <a:solidFill>
                  <a:schemeClr val="bg1"/>
                </a:solidFill>
                <a:latin typeface="AR P丸ゴシック体E" pitchFamily="50" charset="-128"/>
                <a:ea typeface="AR P丸ゴシック体E" pitchFamily="50" charset="-128"/>
              </a:rPr>
              <a:t>　　</a:t>
            </a:r>
            <a:r>
              <a:rPr lang="ja-JP" altLang="ja-JP" sz="1100" dirty="0">
                <a:solidFill>
                  <a:schemeClr val="bg1"/>
                </a:solidFill>
                <a:latin typeface="AR P丸ゴシック体E" pitchFamily="50" charset="-128"/>
                <a:ea typeface="AR P丸ゴシック体E" pitchFamily="50" charset="-128"/>
              </a:rPr>
              <a:t>であり、空欄はあり得ない</a:t>
            </a:r>
            <a:endParaRPr lang="en-US" altLang="ja-JP" sz="1100" dirty="0">
              <a:solidFill>
                <a:schemeClr val="bg1"/>
              </a:solidFill>
              <a:latin typeface="AR P丸ゴシック体E" pitchFamily="50" charset="-128"/>
              <a:ea typeface="AR P丸ゴシック体E" pitchFamily="50" charset="-128"/>
            </a:endParaRPr>
          </a:p>
          <a:p>
            <a:pPr eaLnBrk="1" hangingPunct="1">
              <a:spcBef>
                <a:spcPct val="0"/>
              </a:spcBef>
              <a:buFontTx/>
              <a:buNone/>
            </a:pPr>
            <a:endParaRPr lang="en-US" altLang="ja-JP" sz="1100" dirty="0">
              <a:solidFill>
                <a:schemeClr val="bg1"/>
              </a:solidFill>
              <a:latin typeface="AR P丸ゴシック体E" pitchFamily="50" charset="-128"/>
              <a:ea typeface="AR P丸ゴシック体E" pitchFamily="50" charset="-128"/>
            </a:endParaRPr>
          </a:p>
          <a:p>
            <a:pPr eaLnBrk="1" hangingPunct="1">
              <a:spcBef>
                <a:spcPct val="0"/>
              </a:spcBef>
              <a:buFontTx/>
              <a:buNone/>
            </a:pPr>
            <a:r>
              <a:rPr lang="en-US" altLang="ja-JP" sz="1100" dirty="0">
                <a:solidFill>
                  <a:schemeClr val="bg1"/>
                </a:solidFill>
                <a:latin typeface="AR P丸ゴシック体E" pitchFamily="50" charset="-128"/>
                <a:ea typeface="AR P丸ゴシック体E" pitchFamily="50" charset="-128"/>
              </a:rPr>
              <a:t>7.</a:t>
            </a:r>
            <a:r>
              <a:rPr lang="ja-JP" altLang="en-US" sz="1100" dirty="0">
                <a:solidFill>
                  <a:schemeClr val="bg1"/>
                </a:solidFill>
                <a:latin typeface="AR P丸ゴシック体E" pitchFamily="50" charset="-128"/>
                <a:ea typeface="AR P丸ゴシック体E" pitchFamily="50" charset="-128"/>
              </a:rPr>
              <a:t>ツベルクリン反応の結果　と同様（</a:t>
            </a:r>
            <a:r>
              <a:rPr lang="en-US" altLang="ja-JP" sz="1100" dirty="0">
                <a:solidFill>
                  <a:schemeClr val="bg1"/>
                </a:solidFill>
                <a:latin typeface="AR P丸ゴシック体E" pitchFamily="50" charset="-128"/>
                <a:ea typeface="AR P丸ゴシック体E" pitchFamily="50" charset="-128"/>
              </a:rPr>
              <a:t>6,7</a:t>
            </a:r>
            <a:r>
              <a:rPr lang="ja-JP" altLang="en-US" sz="1100" dirty="0">
                <a:solidFill>
                  <a:schemeClr val="bg1"/>
                </a:solidFill>
                <a:latin typeface="AR P丸ゴシック体E" pitchFamily="50" charset="-128"/>
                <a:ea typeface="AR P丸ゴシック体E" pitchFamily="50" charset="-128"/>
              </a:rPr>
              <a:t>共に）</a:t>
            </a:r>
            <a:endParaRPr lang="en-US" altLang="ja-JP" sz="1100" dirty="0">
              <a:solidFill>
                <a:schemeClr val="bg1"/>
              </a:solidFill>
              <a:latin typeface="AR P丸ゴシック体E" pitchFamily="50" charset="-128"/>
              <a:ea typeface="AR P丸ゴシック体E" pitchFamily="50" charset="-128"/>
            </a:endParaRPr>
          </a:p>
          <a:p>
            <a:pPr eaLnBrk="1" hangingPunct="1">
              <a:lnSpc>
                <a:spcPct val="150000"/>
              </a:lnSpc>
              <a:spcBef>
                <a:spcPct val="50000"/>
              </a:spcBef>
              <a:buFontTx/>
              <a:buNone/>
            </a:pPr>
            <a:r>
              <a:rPr lang="ja-JP" altLang="en-US" sz="1100" dirty="0">
                <a:solidFill>
                  <a:schemeClr val="bg1"/>
                </a:solidFill>
                <a:latin typeface="AR P丸ゴシック体E" pitchFamily="50" charset="-128"/>
                <a:ea typeface="AR P丸ゴシック体E" pitchFamily="50" charset="-128"/>
              </a:rPr>
              <a:t>　　</a:t>
            </a:r>
            <a:r>
              <a:rPr lang="ja-JP" altLang="en-US" sz="1100" u="sng" dirty="0">
                <a:solidFill>
                  <a:schemeClr val="bg1"/>
                </a:solidFill>
                <a:latin typeface="AR P丸ゴシック体E" pitchFamily="50" charset="-128"/>
                <a:ea typeface="AR P丸ゴシック体E" pitchFamily="50" charset="-128"/>
              </a:rPr>
              <a:t>次のページの　</a:t>
            </a:r>
            <a:r>
              <a:rPr lang="en-US" altLang="ja-JP" sz="1100" u="sng" dirty="0">
                <a:solidFill>
                  <a:schemeClr val="bg1"/>
                </a:solidFill>
                <a:latin typeface="AR P丸ゴシック体E" pitchFamily="50" charset="-128"/>
                <a:ea typeface="AR P丸ゴシック体E" pitchFamily="50" charset="-128"/>
              </a:rPr>
              <a:t>『Section</a:t>
            </a:r>
            <a:r>
              <a:rPr lang="ja-JP" altLang="en-US" sz="1100" u="sng" dirty="0">
                <a:solidFill>
                  <a:schemeClr val="bg1"/>
                </a:solidFill>
                <a:latin typeface="AR P丸ゴシック体E" pitchFamily="50" charset="-128"/>
                <a:ea typeface="AR P丸ゴシック体E" pitchFamily="50" charset="-128"/>
              </a:rPr>
              <a:t>　</a:t>
            </a:r>
            <a:r>
              <a:rPr lang="en-US" altLang="ja-JP" sz="1100" u="sng" dirty="0">
                <a:solidFill>
                  <a:schemeClr val="bg1"/>
                </a:solidFill>
                <a:latin typeface="AR P丸ゴシック体E" pitchFamily="50" charset="-128"/>
                <a:ea typeface="AR P丸ゴシック体E" pitchFamily="50" charset="-128"/>
              </a:rPr>
              <a:t>C</a:t>
            </a:r>
            <a:r>
              <a:rPr lang="ja-JP" altLang="en-US" sz="1100" u="sng" dirty="0">
                <a:solidFill>
                  <a:schemeClr val="bg1"/>
                </a:solidFill>
                <a:latin typeface="AR P丸ゴシック体E" pitchFamily="50" charset="-128"/>
                <a:ea typeface="AR P丸ゴシック体E" pitchFamily="50" charset="-128"/>
              </a:rPr>
              <a:t>－</a:t>
            </a:r>
            <a:r>
              <a:rPr lang="en-US" altLang="ja-JP" sz="1100" u="sng" dirty="0" err="1">
                <a:solidFill>
                  <a:schemeClr val="bg1"/>
                </a:solidFill>
                <a:latin typeface="AR P丸ゴシック体E" pitchFamily="50" charset="-128"/>
                <a:ea typeface="AR P丸ゴシック体E" pitchFamily="50" charset="-128"/>
              </a:rPr>
              <a:t>AppendixA</a:t>
            </a:r>
            <a:r>
              <a:rPr lang="en-US" altLang="ja-JP" sz="1100" u="sng" dirty="0">
                <a:solidFill>
                  <a:schemeClr val="bg1"/>
                </a:solidFill>
                <a:latin typeface="AR P丸ゴシック体E" pitchFamily="50" charset="-128"/>
                <a:ea typeface="AR P丸ゴシック体E" pitchFamily="50" charset="-128"/>
              </a:rPr>
              <a:t>』</a:t>
            </a:r>
            <a:r>
              <a:rPr lang="ja-JP" altLang="en-US" sz="1100" u="sng" dirty="0">
                <a:solidFill>
                  <a:schemeClr val="bg1"/>
                </a:solidFill>
                <a:latin typeface="AR P丸ゴシック体E" pitchFamily="50" charset="-128"/>
                <a:ea typeface="AR P丸ゴシック体E" pitchFamily="50" charset="-128"/>
              </a:rPr>
              <a:t>　を使用する</a:t>
            </a:r>
            <a:r>
              <a:rPr lang="ja-JP" altLang="en-US" sz="1100" dirty="0">
                <a:solidFill>
                  <a:schemeClr val="bg1"/>
                </a:solidFill>
                <a:latin typeface="AR P丸ゴシック体E" pitchFamily="50" charset="-128"/>
                <a:ea typeface="AR P丸ゴシック体E" pitchFamily="50" charset="-128"/>
              </a:rPr>
              <a:t>　</a:t>
            </a:r>
          </a:p>
        </p:txBody>
      </p:sp>
      <p:sp>
        <p:nvSpPr>
          <p:cNvPr id="10255" name="正方形/長方形 1">
            <a:extLst>
              <a:ext uri="{FF2B5EF4-FFF2-40B4-BE49-F238E27FC236}">
                <a16:creationId xmlns:a16="http://schemas.microsoft.com/office/drawing/2014/main" id="{8EF05698-7E06-451C-ADD5-0C38B8AFBF9D}"/>
              </a:ext>
            </a:extLst>
          </p:cNvPr>
          <p:cNvSpPr>
            <a:spLocks noChangeArrowheads="1"/>
          </p:cNvSpPr>
          <p:nvPr/>
        </p:nvSpPr>
        <p:spPr bwMode="auto">
          <a:xfrm>
            <a:off x="4643438" y="1439863"/>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000">
                <a:latin typeface="AR P丸ゴシック体E" pitchFamily="50" charset="-128"/>
                <a:ea typeface="AR P丸ゴシック体E" pitchFamily="50" charset="-128"/>
              </a:rPr>
              <a:t>⑰</a:t>
            </a:r>
            <a:r>
              <a:rPr lang="en-US" altLang="ja-JP" sz="1000">
                <a:latin typeface="AR P丸ゴシック体E" pitchFamily="50" charset="-128"/>
                <a:ea typeface="AR P丸ゴシック体E" pitchFamily="50" charset="-128"/>
              </a:rPr>
              <a:t>1</a:t>
            </a:r>
            <a:r>
              <a:rPr lang="ja-JP" altLang="ja-JP" sz="1000">
                <a:latin typeface="AR P丸ゴシック体E" pitchFamily="50" charset="-128"/>
                <a:ea typeface="AR P丸ゴシック体E" pitchFamily="50" charset="-128"/>
              </a:rPr>
              <a:t>か月間ある薬を　</a:t>
            </a:r>
            <a:r>
              <a:rPr lang="en-US" altLang="ja-JP" sz="1000">
                <a:latin typeface="AR P丸ゴシック体E" pitchFamily="50" charset="-128"/>
                <a:ea typeface="AR P丸ゴシック体E" pitchFamily="50" charset="-128"/>
              </a:rPr>
              <a:t>5mg1</a:t>
            </a:r>
            <a:r>
              <a:rPr lang="ja-JP" altLang="ja-JP" sz="1000">
                <a:latin typeface="AR P丸ゴシック体E" pitchFamily="50" charset="-128"/>
                <a:ea typeface="AR P丸ゴシック体E" pitchFamily="50" charset="-128"/>
              </a:rPr>
              <a:t>日</a:t>
            </a:r>
            <a:r>
              <a:rPr lang="en-US" altLang="ja-JP" sz="1000">
                <a:latin typeface="AR P丸ゴシック体E" pitchFamily="50" charset="-128"/>
                <a:ea typeface="AR P丸ゴシック体E" pitchFamily="50" charset="-128"/>
              </a:rPr>
              <a:t>3</a:t>
            </a:r>
            <a:r>
              <a:rPr lang="ja-JP" altLang="ja-JP" sz="1000">
                <a:latin typeface="AR P丸ゴシック体E" pitchFamily="50" charset="-128"/>
                <a:ea typeface="AR P丸ゴシック体E" pitchFamily="50" charset="-128"/>
              </a:rPr>
              <a:t>回、服用したら　</a:t>
            </a:r>
            <a:endParaRPr lang="en-US" altLang="ja-JP" sz="1000">
              <a:latin typeface="AR P丸ゴシック体E" pitchFamily="50" charset="-128"/>
              <a:ea typeface="AR P丸ゴシック体E" pitchFamily="50" charset="-128"/>
            </a:endParaRPr>
          </a:p>
          <a:p>
            <a:pPr eaLnBrk="1" hangingPunct="1">
              <a:spcBef>
                <a:spcPct val="0"/>
              </a:spcBef>
              <a:buFontTx/>
              <a:buNone/>
            </a:pPr>
            <a:r>
              <a:rPr lang="en-US" altLang="ja-JP" sz="1000">
                <a:latin typeface="AR P丸ゴシック体E" pitchFamily="50" charset="-128"/>
                <a:ea typeface="AR P丸ゴシック体E" pitchFamily="50" charset="-128"/>
              </a:rPr>
              <a:t>                              </a:t>
            </a:r>
            <a:r>
              <a:rPr lang="ja-JP" altLang="ja-JP" sz="1000">
                <a:latin typeface="AR P丸ゴシック体E" pitchFamily="50" charset="-128"/>
                <a:ea typeface="AR P丸ゴシック体E" pitchFamily="50" charset="-128"/>
              </a:rPr>
              <a:t>　</a:t>
            </a:r>
            <a:r>
              <a:rPr lang="en-US" altLang="ja-JP" sz="1000">
                <a:latin typeface="AR P丸ゴシック体E" pitchFamily="50" charset="-128"/>
                <a:ea typeface="AR P丸ゴシック体E" pitchFamily="50" charset="-128"/>
              </a:rPr>
              <a:t>5</a:t>
            </a:r>
            <a:r>
              <a:rPr lang="ja-JP" altLang="ja-JP" sz="1000">
                <a:latin typeface="AR P丸ゴシック体E" pitchFamily="50" charset="-128"/>
                <a:ea typeface="AR P丸ゴシック体E" pitchFamily="50" charset="-128"/>
              </a:rPr>
              <a:t>㎎</a:t>
            </a:r>
            <a:r>
              <a:rPr lang="en-US" altLang="ja-JP" sz="1000">
                <a:latin typeface="AR P丸ゴシック体E" pitchFamily="50" charset="-128"/>
                <a:ea typeface="AR P丸ゴシック体E" pitchFamily="50" charset="-128"/>
              </a:rPr>
              <a:t>/3</a:t>
            </a:r>
            <a:r>
              <a:rPr lang="ja-JP" altLang="en-US" sz="1000">
                <a:latin typeface="AR P丸ゴシック体E" pitchFamily="50" charset="-128"/>
                <a:ea typeface="AR P丸ゴシック体E" pitchFamily="50" charset="-128"/>
              </a:rPr>
              <a:t> </a:t>
            </a:r>
            <a:r>
              <a:rPr lang="en-US" altLang="ja-JP" sz="1000">
                <a:latin typeface="AR P丸ゴシック体E" pitchFamily="50" charset="-128"/>
                <a:ea typeface="AR P丸ゴシック体E" pitchFamily="50" charset="-128"/>
              </a:rPr>
              <a:t>times/day for a month</a:t>
            </a:r>
            <a:endParaRPr lang="ja-JP" altLang="ja-JP" sz="1000">
              <a:latin typeface="AR P丸ゴシック体E" pitchFamily="50" charset="-128"/>
              <a:ea typeface="AR P丸ゴシック体E" pitchFamily="50" charset="-128"/>
            </a:endParaRPr>
          </a:p>
        </p:txBody>
      </p:sp>
      <p:sp>
        <p:nvSpPr>
          <p:cNvPr id="10256" name="テキスト ボックス 2">
            <a:extLst>
              <a:ext uri="{FF2B5EF4-FFF2-40B4-BE49-F238E27FC236}">
                <a16:creationId xmlns:a16="http://schemas.microsoft.com/office/drawing/2014/main" id="{55502894-B3D6-4B40-9AF0-8480E9967B79}"/>
              </a:ext>
            </a:extLst>
          </p:cNvPr>
          <p:cNvSpPr txBox="1">
            <a:spLocks noChangeArrowheads="1"/>
          </p:cNvSpPr>
          <p:nvPr/>
        </p:nvSpPr>
        <p:spPr bwMode="auto">
          <a:xfrm>
            <a:off x="1930400" y="1166813"/>
            <a:ext cx="338138"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t>⑰</a:t>
            </a:r>
          </a:p>
        </p:txBody>
      </p:sp>
      <p:sp>
        <p:nvSpPr>
          <p:cNvPr id="10257" name="正方形/長方形 3">
            <a:extLst>
              <a:ext uri="{FF2B5EF4-FFF2-40B4-BE49-F238E27FC236}">
                <a16:creationId xmlns:a16="http://schemas.microsoft.com/office/drawing/2014/main" id="{47BA3AB3-9794-497D-B065-4CB7818C1774}"/>
              </a:ext>
            </a:extLst>
          </p:cNvPr>
          <p:cNvSpPr>
            <a:spLocks noChangeArrowheads="1"/>
          </p:cNvSpPr>
          <p:nvPr/>
        </p:nvSpPr>
        <p:spPr bwMode="auto">
          <a:xfrm>
            <a:off x="4756150" y="2135188"/>
            <a:ext cx="4476750" cy="55403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000">
                <a:solidFill>
                  <a:schemeClr val="bg1"/>
                </a:solidFill>
                <a:latin typeface="AR P丸ゴシック体E" pitchFamily="50" charset="-128"/>
                <a:ea typeface="AR P丸ゴシック体E" pitchFamily="50" charset="-128"/>
              </a:rPr>
              <a:t>⑱</a:t>
            </a:r>
            <a:r>
              <a:rPr lang="en-US" altLang="ja-JP" sz="1000">
                <a:solidFill>
                  <a:schemeClr val="bg1"/>
                </a:solidFill>
                <a:latin typeface="AR P丸ゴシック体E" pitchFamily="50" charset="-128"/>
                <a:ea typeface="AR P丸ゴシック体E" pitchFamily="50" charset="-128"/>
              </a:rPr>
              <a:t>1992</a:t>
            </a:r>
            <a:r>
              <a:rPr lang="ja-JP" altLang="ja-JP" sz="1000">
                <a:solidFill>
                  <a:schemeClr val="bg1"/>
                </a:solidFill>
                <a:latin typeface="AR P丸ゴシック体E" pitchFamily="50" charset="-128"/>
                <a:ea typeface="AR P丸ゴシック体E" pitchFamily="50" charset="-128"/>
              </a:rPr>
              <a:t>年にはしかに罹ったなら、</a:t>
            </a:r>
            <a:r>
              <a:rPr lang="en-US" altLang="ja-JP" sz="1000">
                <a:solidFill>
                  <a:schemeClr val="bg1"/>
                </a:solidFill>
                <a:latin typeface="AR P丸ゴシック体E" pitchFamily="50" charset="-128"/>
                <a:ea typeface="AR P丸ゴシック体E" pitchFamily="50" charset="-128"/>
              </a:rPr>
              <a:t>Measles(rubeola)</a:t>
            </a:r>
            <a:r>
              <a:rPr lang="ja-JP" altLang="ja-JP" sz="1000">
                <a:solidFill>
                  <a:schemeClr val="bg1"/>
                </a:solidFill>
                <a:latin typeface="AR P丸ゴシック体E" pitchFamily="50" charset="-128"/>
                <a:ea typeface="AR P丸ゴシック体E" pitchFamily="50" charset="-128"/>
              </a:rPr>
              <a:t>の横に</a:t>
            </a:r>
            <a:r>
              <a:rPr lang="ja-JP" altLang="en-US" sz="1000">
                <a:solidFill>
                  <a:schemeClr val="bg1"/>
                </a:solidFill>
                <a:latin typeface="AR P丸ゴシック体E" pitchFamily="50" charset="-128"/>
                <a:ea typeface="AR P丸ゴシック体E" pitchFamily="50" charset="-128"/>
              </a:rPr>
              <a:t>　</a:t>
            </a:r>
            <a:r>
              <a:rPr lang="en-US" altLang="ja-JP" sz="1000">
                <a:solidFill>
                  <a:schemeClr val="bg1"/>
                </a:solidFill>
                <a:latin typeface="AR P丸ゴシック体E" pitchFamily="50" charset="-128"/>
                <a:ea typeface="AR P丸ゴシック体E" pitchFamily="50" charset="-128"/>
              </a:rPr>
              <a:t>Had in 1992</a:t>
            </a:r>
            <a:endParaRPr lang="ja-JP" altLang="ja-JP" sz="1000">
              <a:solidFill>
                <a:schemeClr val="bg1"/>
              </a:solidFill>
              <a:latin typeface="AR P丸ゴシック体E" pitchFamily="50" charset="-128"/>
              <a:ea typeface="AR P丸ゴシック体E" pitchFamily="50" charset="-128"/>
            </a:endParaRPr>
          </a:p>
          <a:p>
            <a:pPr eaLnBrk="1" hangingPunct="1">
              <a:spcBef>
                <a:spcPct val="0"/>
              </a:spcBef>
              <a:buFontTx/>
              <a:buNone/>
            </a:pPr>
            <a:r>
              <a:rPr lang="ja-JP" altLang="ja-JP" sz="1000">
                <a:solidFill>
                  <a:schemeClr val="bg1"/>
                </a:solidFill>
                <a:latin typeface="AR P丸ゴシック体E" pitchFamily="50" charset="-128"/>
                <a:ea typeface="AR P丸ゴシック体E" pitchFamily="50" charset="-128"/>
              </a:rPr>
              <a:t>　　　　　　　　</a:t>
            </a:r>
            <a:r>
              <a:rPr lang="ja-JP" altLang="en-US" sz="1000">
                <a:solidFill>
                  <a:schemeClr val="bg1"/>
                </a:solidFill>
                <a:latin typeface="AR P丸ゴシック体E" pitchFamily="50" charset="-128"/>
                <a:ea typeface="AR P丸ゴシック体E" pitchFamily="50" charset="-128"/>
              </a:rPr>
              <a:t>　　　　　</a:t>
            </a:r>
            <a:r>
              <a:rPr lang="ja-JP" altLang="ja-JP" sz="1000">
                <a:solidFill>
                  <a:schemeClr val="bg1"/>
                </a:solidFill>
                <a:latin typeface="AR P丸ゴシック体E" pitchFamily="50" charset="-128"/>
                <a:ea typeface="AR P丸ゴシック体E" pitchFamily="50" charset="-128"/>
              </a:rPr>
              <a:t>罹っていなかったら、</a:t>
            </a:r>
            <a:r>
              <a:rPr lang="ja-JP" altLang="en-US" sz="1000">
                <a:solidFill>
                  <a:schemeClr val="bg1"/>
                </a:solidFill>
                <a:latin typeface="AR P丸ゴシック体E" pitchFamily="50" charset="-128"/>
                <a:ea typeface="AR P丸ゴシック体E" pitchFamily="50" charset="-128"/>
              </a:rPr>
              <a:t>　</a:t>
            </a:r>
            <a:r>
              <a:rPr lang="en-US" altLang="ja-JP" sz="1000">
                <a:solidFill>
                  <a:schemeClr val="bg1"/>
                </a:solidFill>
                <a:latin typeface="AR P丸ゴシック体E" pitchFamily="50" charset="-128"/>
                <a:ea typeface="AR P丸ゴシック体E" pitchFamily="50" charset="-128"/>
              </a:rPr>
              <a:t>None </a:t>
            </a:r>
            <a:r>
              <a:rPr lang="ja-JP" altLang="ja-JP" sz="1000">
                <a:solidFill>
                  <a:schemeClr val="bg1"/>
                </a:solidFill>
                <a:latin typeface="AR P丸ゴシック体E" pitchFamily="50" charset="-128"/>
                <a:ea typeface="AR P丸ゴシック体E" pitchFamily="50" charset="-128"/>
              </a:rPr>
              <a:t>または　</a:t>
            </a:r>
            <a:r>
              <a:rPr lang="en-US" altLang="ja-JP" sz="1000">
                <a:solidFill>
                  <a:schemeClr val="bg1"/>
                </a:solidFill>
                <a:latin typeface="AR P丸ゴシック体E" pitchFamily="50" charset="-128"/>
                <a:ea typeface="AR P丸ゴシック体E" pitchFamily="50" charset="-128"/>
              </a:rPr>
              <a:t>N/A</a:t>
            </a:r>
            <a:endParaRPr lang="ja-JP" altLang="ja-JP" sz="1000">
              <a:solidFill>
                <a:schemeClr val="bg1"/>
              </a:solidFill>
              <a:latin typeface="AR P丸ゴシック体E" pitchFamily="50" charset="-128"/>
              <a:ea typeface="AR P丸ゴシック体E" pitchFamily="50" charset="-128"/>
            </a:endParaRPr>
          </a:p>
          <a:p>
            <a:pPr eaLnBrk="1" hangingPunct="1">
              <a:spcBef>
                <a:spcPct val="0"/>
              </a:spcBef>
              <a:buFontTx/>
              <a:buNone/>
            </a:pPr>
            <a:r>
              <a:rPr lang="ja-JP" altLang="ja-JP" sz="1000">
                <a:solidFill>
                  <a:schemeClr val="bg1"/>
                </a:solidFill>
                <a:latin typeface="AR P丸ゴシック体E" pitchFamily="50" charset="-128"/>
                <a:ea typeface="AR P丸ゴシック体E" pitchFamily="50" charset="-128"/>
              </a:rPr>
              <a:t>　</a:t>
            </a:r>
            <a:r>
              <a:rPr lang="en-US" altLang="ja-JP" sz="1000">
                <a:solidFill>
                  <a:schemeClr val="bg1"/>
                </a:solidFill>
                <a:latin typeface="AR P丸ゴシック体E" pitchFamily="50" charset="-128"/>
                <a:ea typeface="AR P丸ゴシック体E" pitchFamily="50" charset="-128"/>
              </a:rPr>
              <a:t>5.</a:t>
            </a:r>
            <a:r>
              <a:rPr lang="ja-JP" altLang="ja-JP" sz="1000">
                <a:solidFill>
                  <a:schemeClr val="bg1"/>
                </a:solidFill>
                <a:latin typeface="AR P丸ゴシック体E" pitchFamily="50" charset="-128"/>
                <a:ea typeface="AR P丸ゴシック体E" pitchFamily="50" charset="-128"/>
              </a:rPr>
              <a:t>に上がっている病名の横は『その他』を含めて、すべて埋めること。</a:t>
            </a:r>
          </a:p>
        </p:txBody>
      </p:sp>
      <p:sp>
        <p:nvSpPr>
          <p:cNvPr id="10" name="正方形/長方形 9">
            <a:extLst>
              <a:ext uri="{FF2B5EF4-FFF2-40B4-BE49-F238E27FC236}">
                <a16:creationId xmlns:a16="http://schemas.microsoft.com/office/drawing/2014/main" id="{004FDC79-13B2-46C1-8D49-D48B05B0EC45}"/>
              </a:ext>
            </a:extLst>
          </p:cNvPr>
          <p:cNvSpPr/>
          <p:nvPr/>
        </p:nvSpPr>
        <p:spPr>
          <a:xfrm>
            <a:off x="4572000" y="19050"/>
            <a:ext cx="4572000" cy="679610"/>
          </a:xfrm>
          <a:prstGeom prst="rect">
            <a:avLst/>
          </a:prstGeom>
          <a:solidFill>
            <a:srgbClr val="FFFF00"/>
          </a:solidFill>
        </p:spPr>
        <p:txBody>
          <a:bodyPr>
            <a:spAutoFit/>
          </a:bodyPr>
          <a:lstStyle/>
          <a:p>
            <a:pPr eaLnBrk="1" hangingPunct="1">
              <a:lnSpc>
                <a:spcPct val="140000"/>
              </a:lnSpc>
              <a:defRPr/>
            </a:pPr>
            <a:r>
              <a:rPr lang="ja-JP" altLang="ja-JP" sz="900" dirty="0">
                <a:latin typeface="AR P丸ゴシック体E" panose="020F0900000000000000" pitchFamily="50" charset="-128"/>
                <a:ea typeface="AR P丸ゴシック体E" panose="020F0900000000000000" pitchFamily="50" charset="-128"/>
              </a:rPr>
              <a:t>⑯このページの右上に申請者の名前を記入するところがあります。</a:t>
            </a:r>
            <a:endParaRPr lang="en-US" altLang="ja-JP" sz="900" dirty="0">
              <a:latin typeface="AR P丸ゴシック体E" panose="020F0900000000000000" pitchFamily="50" charset="-128"/>
              <a:ea typeface="AR P丸ゴシック体E" panose="020F0900000000000000" pitchFamily="50" charset="-128"/>
            </a:endParaRPr>
          </a:p>
          <a:p>
            <a:pPr eaLnBrk="1" hangingPunct="1">
              <a:lnSpc>
                <a:spcPct val="140000"/>
              </a:lnSpc>
              <a:defRPr/>
            </a:pPr>
            <a:r>
              <a:rPr lang="ja-JP" altLang="en-US" sz="900" dirty="0">
                <a:latin typeface="AR P丸ゴシック体E" panose="020F0900000000000000" pitchFamily="50" charset="-128"/>
                <a:ea typeface="AR P丸ゴシック体E" panose="020F0900000000000000" pitchFamily="50" charset="-128"/>
              </a:rPr>
              <a:t>　</a:t>
            </a:r>
            <a:r>
              <a:rPr lang="ja-JP" altLang="ja-JP" sz="900" dirty="0">
                <a:latin typeface="AR P丸ゴシック体E" panose="020F0900000000000000" pitchFamily="50" charset="-128"/>
                <a:ea typeface="AR P丸ゴシック体E" panose="020F0900000000000000" pitchFamily="50" charset="-128"/>
              </a:rPr>
              <a:t>別紙を足した時には、これと同じ様に</a:t>
            </a:r>
            <a:r>
              <a:rPr lang="ja-JP" altLang="ja-JP" sz="1000" dirty="0">
                <a:latin typeface="AR P丸ゴシック体E" panose="020F0900000000000000" pitchFamily="50" charset="-128"/>
                <a:ea typeface="AR P丸ゴシック体E" panose="020F0900000000000000" pitchFamily="50" charset="-128"/>
              </a:rPr>
              <a:t>別紙</a:t>
            </a:r>
            <a:r>
              <a:rPr lang="ja-JP" altLang="ja-JP" sz="900" dirty="0">
                <a:latin typeface="AR P丸ゴシック体E" panose="020F0900000000000000" pitchFamily="50" charset="-128"/>
                <a:ea typeface="AR P丸ゴシック体E" panose="020F0900000000000000" pitchFamily="50" charset="-128"/>
              </a:rPr>
              <a:t>の右上に必ず氏名を書きます。</a:t>
            </a:r>
            <a:endParaRPr lang="en-US" altLang="ja-JP" sz="900" dirty="0">
              <a:latin typeface="AR P丸ゴシック体E" panose="020F0900000000000000" pitchFamily="50" charset="-128"/>
              <a:ea typeface="AR P丸ゴシック体E" panose="020F0900000000000000" pitchFamily="50" charset="-128"/>
            </a:endParaRPr>
          </a:p>
          <a:p>
            <a:pPr eaLnBrk="1" hangingPunct="1">
              <a:lnSpc>
                <a:spcPct val="140000"/>
              </a:lnSpc>
              <a:defRPr/>
            </a:pPr>
            <a:r>
              <a:rPr lang="ja-JP" altLang="en-US" sz="900" dirty="0">
                <a:latin typeface="AR P丸ゴシック体E" panose="020F0900000000000000" pitchFamily="50" charset="-128"/>
                <a:ea typeface="AR P丸ゴシック体E" panose="020F0900000000000000" pitchFamily="50" charset="-128"/>
              </a:rPr>
              <a:t>　</a:t>
            </a:r>
            <a:r>
              <a:rPr lang="ja-JP" altLang="ja-JP" sz="900" dirty="0">
                <a:latin typeface="AR P丸ゴシック体E" panose="020F0900000000000000" pitchFamily="50" charset="-128"/>
                <a:ea typeface="AR P丸ゴシック体E" panose="020F0900000000000000" pitchFamily="50" charset="-128"/>
              </a:rPr>
              <a:t>これは万が一バラバラになった時にも、誰のものかわかるようにするためです。</a:t>
            </a:r>
          </a:p>
        </p:txBody>
      </p:sp>
      <p:sp>
        <p:nvSpPr>
          <p:cNvPr id="10260" name="Rectangle 7">
            <a:extLst>
              <a:ext uri="{FF2B5EF4-FFF2-40B4-BE49-F238E27FC236}">
                <a16:creationId xmlns:a16="http://schemas.microsoft.com/office/drawing/2014/main" id="{2370AB0C-6F51-4DD8-9983-9A1DD201B153}"/>
              </a:ext>
            </a:extLst>
          </p:cNvPr>
          <p:cNvSpPr>
            <a:spLocks noChangeArrowheads="1"/>
          </p:cNvSpPr>
          <p:nvPr/>
        </p:nvSpPr>
        <p:spPr bwMode="auto">
          <a:xfrm rot="-2788939">
            <a:off x="16669" y="2612232"/>
            <a:ext cx="4789487" cy="1016000"/>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a:solidFill>
                  <a:srgbClr val="FF3300"/>
                </a:solidFill>
                <a:latin typeface="AR P丸ゴシック体E" pitchFamily="50" charset="-128"/>
                <a:ea typeface="AR P丸ゴシック体E" pitchFamily="50" charset="-128"/>
              </a:rPr>
              <a:t>医師に提出して記入してもらうこと</a:t>
            </a:r>
            <a:endParaRPr lang="en-US" altLang="ja-JP" sz="2400" b="1">
              <a:solidFill>
                <a:srgbClr val="FF3300"/>
              </a:solidFill>
              <a:latin typeface="AR P丸ゴシック体E" pitchFamily="50" charset="-128"/>
              <a:ea typeface="AR P丸ゴシック体E" pitchFamily="50" charset="-128"/>
            </a:endParaRPr>
          </a:p>
          <a:p>
            <a:pPr eaLnBrk="1" hangingPunct="1">
              <a:spcBef>
                <a:spcPct val="0"/>
              </a:spcBef>
              <a:buFontTx/>
              <a:buNone/>
            </a:pPr>
            <a:r>
              <a:rPr lang="ja-JP" altLang="en-US" sz="1800" b="1">
                <a:solidFill>
                  <a:srgbClr val="0000FF"/>
                </a:solidFill>
                <a:latin typeface="AR P丸ゴシック体E" pitchFamily="50" charset="-128"/>
                <a:ea typeface="AR P丸ゴシック体E" pitchFamily="50" charset="-128"/>
              </a:rPr>
              <a:t>　　　　</a:t>
            </a:r>
            <a:endParaRPr lang="en-US" altLang="ja-JP" sz="1800" b="1">
              <a:solidFill>
                <a:srgbClr val="0000FF"/>
              </a:solidFill>
              <a:latin typeface="AR P丸ゴシック体E" pitchFamily="50" charset="-128"/>
              <a:ea typeface="AR P丸ゴシック体E" pitchFamily="50" charset="-128"/>
            </a:endParaRPr>
          </a:p>
          <a:p>
            <a:pPr eaLnBrk="1" hangingPunct="1">
              <a:spcBef>
                <a:spcPct val="0"/>
              </a:spcBef>
              <a:buFontTx/>
              <a:buNone/>
            </a:pPr>
            <a:r>
              <a:rPr lang="ja-JP" altLang="en-US" sz="1800" b="1">
                <a:solidFill>
                  <a:srgbClr val="0000FF"/>
                </a:solidFill>
                <a:latin typeface="AR P丸ゴシック体E" pitchFamily="50" charset="-128"/>
                <a:ea typeface="AR P丸ゴシック体E" pitchFamily="50" charset="-128"/>
              </a:rPr>
              <a:t>　　　自分で記入してはいけません！！</a:t>
            </a:r>
          </a:p>
        </p:txBody>
      </p:sp>
      <p:sp>
        <p:nvSpPr>
          <p:cNvPr id="13332" name="テキスト ボックス 10">
            <a:extLst>
              <a:ext uri="{FF2B5EF4-FFF2-40B4-BE49-F238E27FC236}">
                <a16:creationId xmlns:a16="http://schemas.microsoft.com/office/drawing/2014/main" id="{C6AA1EE9-0875-4573-92C0-3E7F86E26EAF}"/>
              </a:ext>
            </a:extLst>
          </p:cNvPr>
          <p:cNvSpPr txBox="1">
            <a:spLocks noChangeArrowheads="1"/>
          </p:cNvSpPr>
          <p:nvPr/>
        </p:nvSpPr>
        <p:spPr bwMode="auto">
          <a:xfrm flipV="1">
            <a:off x="2938463" y="796925"/>
            <a:ext cx="1633537" cy="107950"/>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0"/>
              <a:t>　　　　　　　　　　　　　　　　　　　　　</a:t>
            </a:r>
          </a:p>
        </p:txBody>
      </p:sp>
      <p:sp>
        <p:nvSpPr>
          <p:cNvPr id="10262" name="正方形/長方形 27">
            <a:extLst>
              <a:ext uri="{FF2B5EF4-FFF2-40B4-BE49-F238E27FC236}">
                <a16:creationId xmlns:a16="http://schemas.microsoft.com/office/drawing/2014/main" id="{5841159E-8D5C-4D24-B110-7008F794AB1F}"/>
              </a:ext>
            </a:extLst>
          </p:cNvPr>
          <p:cNvSpPr>
            <a:spLocks noChangeArrowheads="1"/>
          </p:cNvSpPr>
          <p:nvPr/>
        </p:nvSpPr>
        <p:spPr bwMode="auto">
          <a:xfrm>
            <a:off x="4579938" y="833438"/>
            <a:ext cx="4735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900" dirty="0">
                <a:latin typeface="AR P丸ゴシック体E" pitchFamily="50" charset="-128"/>
                <a:ea typeface="AR P丸ゴシック体E" pitchFamily="50" charset="-128"/>
              </a:rPr>
              <a:t>②二者択一、該当するところを選ぶ</a:t>
            </a:r>
            <a:r>
              <a:rPr lang="ja-JP" altLang="en-US" sz="900" dirty="0">
                <a:latin typeface="AR P丸ゴシック体E" pitchFamily="50" charset="-128"/>
                <a:ea typeface="AR P丸ゴシック体E" pitchFamily="50" charset="-128"/>
              </a:rPr>
              <a:t>四角</a:t>
            </a:r>
            <a:r>
              <a:rPr lang="ja-JP" altLang="ja-JP" sz="900" dirty="0">
                <a:latin typeface="AR P丸ゴシック体E" pitchFamily="50" charset="-128"/>
                <a:ea typeface="AR P丸ゴシック体E" pitchFamily="50" charset="-128"/>
              </a:rPr>
              <a:t>（チェックボックス）の中は、大文字</a:t>
            </a:r>
            <a:r>
              <a:rPr lang="ja-JP" altLang="en-US" sz="900" dirty="0">
                <a:latin typeface="AR P丸ゴシック体E" pitchFamily="50" charset="-128"/>
                <a:ea typeface="AR P丸ゴシック体E" pitchFamily="50" charset="-128"/>
              </a:rPr>
              <a:t>か小文字</a:t>
            </a:r>
            <a:endParaRPr lang="ja-JP" altLang="ja-JP" sz="900" dirty="0">
              <a:latin typeface="AR P丸ゴシック体E" pitchFamily="50" charset="-128"/>
              <a:ea typeface="AR P丸ゴシック体E" pitchFamily="50" charset="-128"/>
            </a:endParaRPr>
          </a:p>
          <a:p>
            <a:pPr eaLnBrk="1" hangingPunct="1">
              <a:spcBef>
                <a:spcPct val="0"/>
              </a:spcBef>
              <a:buFontTx/>
              <a:buNone/>
            </a:pPr>
            <a:r>
              <a:rPr lang="ja-JP" altLang="ja-JP" sz="900" dirty="0">
                <a:latin typeface="AR P丸ゴシック体E" pitchFamily="50" charset="-128"/>
                <a:ea typeface="AR P丸ゴシック体E" pitchFamily="50" charset="-128"/>
              </a:rPr>
              <a:t>　の</a:t>
            </a:r>
            <a:r>
              <a:rPr lang="ja-JP" altLang="en-US" sz="900" dirty="0">
                <a:latin typeface="AR P丸ゴシック体E" pitchFamily="50" charset="-128"/>
                <a:ea typeface="AR P丸ゴシック体E" pitchFamily="50" charset="-128"/>
              </a:rPr>
              <a:t>　</a:t>
            </a:r>
            <a:r>
              <a:rPr lang="en-US" altLang="ja-JP" sz="900" dirty="0">
                <a:latin typeface="AR P丸ゴシック体E" pitchFamily="50" charset="-128"/>
                <a:ea typeface="AR P丸ゴシック体E" pitchFamily="50" charset="-128"/>
              </a:rPr>
              <a:t>X</a:t>
            </a:r>
            <a:r>
              <a:rPr lang="ja-JP" altLang="en-US" sz="900" dirty="0">
                <a:latin typeface="AR P丸ゴシック体E" pitchFamily="50" charset="-128"/>
                <a:ea typeface="AR P丸ゴシック体E" pitchFamily="50" charset="-128"/>
              </a:rPr>
              <a:t>　</a:t>
            </a:r>
            <a:r>
              <a:rPr lang="ja-JP" altLang="ja-JP" sz="900" dirty="0">
                <a:latin typeface="AR P丸ゴシック体E" pitchFamily="50" charset="-128"/>
                <a:ea typeface="AR P丸ゴシック体E" pitchFamily="50" charset="-128"/>
              </a:rPr>
              <a:t>を入れること。</a:t>
            </a:r>
            <a:r>
              <a:rPr lang="ja-JP" altLang="en-US" sz="900" dirty="0">
                <a:latin typeface="AR P丸ゴシック体E" pitchFamily="50" charset="-128"/>
                <a:ea typeface="AR P丸ゴシック体E" pitchFamily="50" charset="-128"/>
              </a:rPr>
              <a:t>レ点は</a:t>
            </a:r>
            <a:r>
              <a:rPr lang="ja-JP" altLang="ja-JP" sz="900" dirty="0">
                <a:latin typeface="AR P丸ゴシック体E" pitchFamily="50" charset="-128"/>
                <a:ea typeface="AR P丸ゴシック体E" pitchFamily="50" charset="-128"/>
              </a:rPr>
              <a:t>コンピュータによっては、文字化けする場合があるので注意。</a:t>
            </a:r>
          </a:p>
        </p:txBody>
      </p:sp>
      <p:sp>
        <p:nvSpPr>
          <p:cNvPr id="10263" name="テキスト ボックス 11">
            <a:extLst>
              <a:ext uri="{FF2B5EF4-FFF2-40B4-BE49-F238E27FC236}">
                <a16:creationId xmlns:a16="http://schemas.microsoft.com/office/drawing/2014/main" id="{8DA12B64-29AD-4CBD-9A6E-44481E6B5E82}"/>
              </a:ext>
            </a:extLst>
          </p:cNvPr>
          <p:cNvSpPr txBox="1">
            <a:spLocks noChangeArrowheads="1"/>
          </p:cNvSpPr>
          <p:nvPr/>
        </p:nvSpPr>
        <p:spPr bwMode="auto">
          <a:xfrm>
            <a:off x="2073275" y="3867150"/>
            <a:ext cx="338138"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t>②</a:t>
            </a:r>
          </a:p>
        </p:txBody>
      </p:sp>
      <p:sp>
        <p:nvSpPr>
          <p:cNvPr id="10264" name="テキスト ボックス 29">
            <a:extLst>
              <a:ext uri="{FF2B5EF4-FFF2-40B4-BE49-F238E27FC236}">
                <a16:creationId xmlns:a16="http://schemas.microsoft.com/office/drawing/2014/main" id="{71A958B5-EDA2-4498-A035-5173FFAADEC9}"/>
              </a:ext>
            </a:extLst>
          </p:cNvPr>
          <p:cNvSpPr txBox="1">
            <a:spLocks noChangeArrowheads="1"/>
          </p:cNvSpPr>
          <p:nvPr/>
        </p:nvSpPr>
        <p:spPr bwMode="auto">
          <a:xfrm>
            <a:off x="2603500" y="890588"/>
            <a:ext cx="33813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t>②</a:t>
            </a:r>
          </a:p>
        </p:txBody>
      </p:sp>
      <p:sp>
        <p:nvSpPr>
          <p:cNvPr id="10266" name="テキスト ボックス 31">
            <a:extLst>
              <a:ext uri="{FF2B5EF4-FFF2-40B4-BE49-F238E27FC236}">
                <a16:creationId xmlns:a16="http://schemas.microsoft.com/office/drawing/2014/main" id="{78CBCBC2-8DDF-45B0-AAF9-B0468BB4A389}"/>
              </a:ext>
            </a:extLst>
          </p:cNvPr>
          <p:cNvSpPr txBox="1">
            <a:spLocks noChangeArrowheads="1"/>
          </p:cNvSpPr>
          <p:nvPr/>
        </p:nvSpPr>
        <p:spPr bwMode="auto">
          <a:xfrm>
            <a:off x="1208088" y="1733550"/>
            <a:ext cx="3397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t>⑱</a:t>
            </a:r>
          </a:p>
        </p:txBody>
      </p:sp>
      <p:cxnSp>
        <p:nvCxnSpPr>
          <p:cNvPr id="23" name="直線矢印コネクタ 22">
            <a:extLst>
              <a:ext uri="{FF2B5EF4-FFF2-40B4-BE49-F238E27FC236}">
                <a16:creationId xmlns:a16="http://schemas.microsoft.com/office/drawing/2014/main" id="{F66C7F05-C692-429A-81DD-E23D04F8D9B3}"/>
              </a:ext>
            </a:extLst>
          </p:cNvPr>
          <p:cNvCxnSpPr/>
          <p:nvPr/>
        </p:nvCxnSpPr>
        <p:spPr>
          <a:xfrm flipH="1" flipV="1">
            <a:off x="755650" y="2424113"/>
            <a:ext cx="4000500" cy="7889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20D53D98-BB50-42FA-A983-DA5E951A2A84}"/>
              </a:ext>
            </a:extLst>
          </p:cNvPr>
          <p:cNvCxnSpPr>
            <a:stCxn id="10257" idx="1"/>
          </p:cNvCxnSpPr>
          <p:nvPr/>
        </p:nvCxnSpPr>
        <p:spPr>
          <a:xfrm flipH="1" flipV="1">
            <a:off x="757238" y="1862138"/>
            <a:ext cx="3998912" cy="54927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270" name="Rectangle 16">
            <a:extLst>
              <a:ext uri="{FF2B5EF4-FFF2-40B4-BE49-F238E27FC236}">
                <a16:creationId xmlns:a16="http://schemas.microsoft.com/office/drawing/2014/main" id="{480A5F90-BFE4-4837-B888-6FA44D13E1AF}"/>
              </a:ext>
            </a:extLst>
          </p:cNvPr>
          <p:cNvSpPr>
            <a:spLocks noChangeArrowheads="1"/>
          </p:cNvSpPr>
          <p:nvPr/>
        </p:nvSpPr>
        <p:spPr bwMode="auto">
          <a:xfrm>
            <a:off x="430213" y="4468813"/>
            <a:ext cx="4213225" cy="790575"/>
          </a:xfrm>
          <a:prstGeom prst="rect">
            <a:avLst/>
          </a:prstGeom>
          <a:solidFill>
            <a:srgbClr val="FF0000">
              <a:alpha val="2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0271" name="テキスト ボックス 33">
            <a:extLst>
              <a:ext uri="{FF2B5EF4-FFF2-40B4-BE49-F238E27FC236}">
                <a16:creationId xmlns:a16="http://schemas.microsoft.com/office/drawing/2014/main" id="{A2BC685B-E6CF-49BC-800C-0E3C09C80F54}"/>
              </a:ext>
            </a:extLst>
          </p:cNvPr>
          <p:cNvSpPr txBox="1">
            <a:spLocks noChangeArrowheads="1"/>
          </p:cNvSpPr>
          <p:nvPr/>
        </p:nvSpPr>
        <p:spPr bwMode="auto">
          <a:xfrm>
            <a:off x="655638" y="4816475"/>
            <a:ext cx="3397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t>②</a:t>
            </a:r>
          </a:p>
        </p:txBody>
      </p:sp>
      <p:sp>
        <p:nvSpPr>
          <p:cNvPr id="14" name="正方形/長方形 13">
            <a:extLst>
              <a:ext uri="{FF2B5EF4-FFF2-40B4-BE49-F238E27FC236}">
                <a16:creationId xmlns:a16="http://schemas.microsoft.com/office/drawing/2014/main" id="{883F44EB-F92B-426D-AD46-F53E9FFD8878}"/>
              </a:ext>
            </a:extLst>
          </p:cNvPr>
          <p:cNvSpPr/>
          <p:nvPr/>
        </p:nvSpPr>
        <p:spPr>
          <a:xfrm>
            <a:off x="4660900" y="5224463"/>
            <a:ext cx="4572000" cy="261937"/>
          </a:xfrm>
          <a:prstGeom prst="rect">
            <a:avLst/>
          </a:prstGeom>
          <a:solidFill>
            <a:srgbClr val="FFFF00"/>
          </a:solidFill>
        </p:spPr>
        <p:txBody>
          <a:bodyPr>
            <a:spAutoFit/>
          </a:bodyPr>
          <a:lstStyle/>
          <a:p>
            <a:pPr eaLnBrk="1" hangingPunct="1">
              <a:defRPr/>
            </a:pPr>
            <a:r>
              <a:rPr lang="ja-JP" altLang="ja-JP" sz="1050" dirty="0">
                <a:latin typeface="AR P丸ゴシック体E" panose="020F0900000000000000" pitchFamily="50" charset="-128"/>
                <a:ea typeface="AR P丸ゴシック体E" panose="020F0900000000000000" pitchFamily="50" charset="-128"/>
              </a:rPr>
              <a:t>⑲医師の氏名はキーボード入力か、手書きならブロック体（活字体）で。</a:t>
            </a:r>
          </a:p>
        </p:txBody>
      </p:sp>
      <p:sp>
        <p:nvSpPr>
          <p:cNvPr id="13342" name="テキスト ボックス 32">
            <a:extLst>
              <a:ext uri="{FF2B5EF4-FFF2-40B4-BE49-F238E27FC236}">
                <a16:creationId xmlns:a16="http://schemas.microsoft.com/office/drawing/2014/main" id="{9D6E1A48-3469-41AB-9583-6D8FBD4AC1E1}"/>
              </a:ext>
            </a:extLst>
          </p:cNvPr>
          <p:cNvSpPr txBox="1">
            <a:spLocks noChangeArrowheads="1"/>
          </p:cNvSpPr>
          <p:nvPr/>
        </p:nvSpPr>
        <p:spPr bwMode="auto">
          <a:xfrm>
            <a:off x="0" y="0"/>
            <a:ext cx="4564063"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dirty="0">
                <a:solidFill>
                  <a:schemeClr val="bg1"/>
                </a:solidFill>
                <a:latin typeface="AR P丸ゴシック体E" pitchFamily="50" charset="-128"/>
                <a:ea typeface="AR P丸ゴシック体E" pitchFamily="50" charset="-128"/>
              </a:rPr>
              <a:t>　</a:t>
            </a:r>
            <a:r>
              <a:rPr lang="ja-JP" altLang="en-US" sz="2400" dirty="0">
                <a:solidFill>
                  <a:schemeClr val="bg1"/>
                </a:solidFill>
                <a:latin typeface="AR P丸ゴシック体E" pitchFamily="50" charset="-128"/>
                <a:ea typeface="AR P丸ゴシック体E" pitchFamily="50" charset="-128"/>
              </a:rPr>
              <a:t>既往症・接種</a:t>
            </a:r>
            <a:r>
              <a:rPr lang="ja-JP" altLang="en-US" sz="2000" dirty="0">
                <a:solidFill>
                  <a:schemeClr val="bg1"/>
                </a:solidFill>
                <a:latin typeface="AR P丸ゴシック体E" pitchFamily="50" charset="-128"/>
                <a:ea typeface="AR P丸ゴシック体E" pitchFamily="50" charset="-128"/>
              </a:rPr>
              <a:t>（医師が記入）</a:t>
            </a:r>
            <a:endParaRPr lang="en-US" altLang="ja-JP" sz="2400" dirty="0">
              <a:solidFill>
                <a:schemeClr val="bg1"/>
              </a:solidFill>
              <a:latin typeface="AR P丸ゴシック体E" pitchFamily="50" charset="-128"/>
              <a:ea typeface="AR P丸ゴシック体E" pitchFamily="50" charset="-128"/>
            </a:endParaRPr>
          </a:p>
        </p:txBody>
      </p:sp>
      <p:sp>
        <p:nvSpPr>
          <p:cNvPr id="2" name="テキスト ボックス 1">
            <a:extLst>
              <a:ext uri="{FF2B5EF4-FFF2-40B4-BE49-F238E27FC236}">
                <a16:creationId xmlns:a16="http://schemas.microsoft.com/office/drawing/2014/main" id="{6C8446F1-6AD8-49DC-8E14-8B5A0951DFDD}"/>
              </a:ext>
            </a:extLst>
          </p:cNvPr>
          <p:cNvSpPr txBox="1">
            <a:spLocks noChangeArrowheads="1"/>
          </p:cNvSpPr>
          <p:nvPr/>
        </p:nvSpPr>
        <p:spPr bwMode="auto">
          <a:xfrm>
            <a:off x="755650" y="5327650"/>
            <a:ext cx="7318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000" b="1">
                <a:solidFill>
                  <a:srgbClr val="0000FF"/>
                </a:solidFill>
                <a:latin typeface="AR P丸ゴシック体E" pitchFamily="50" charset="-128"/>
                <a:ea typeface="AR P丸ゴシック体E" pitchFamily="50" charset="-128"/>
              </a:rPr>
              <a:t>①</a:t>
            </a:r>
            <a:r>
              <a:rPr lang="ja-JP" altLang="en-US" sz="1000">
                <a:solidFill>
                  <a:srgbClr val="0000FF"/>
                </a:solidFill>
                <a:latin typeface="AR P丸ゴシック体E" pitchFamily="50" charset="-128"/>
                <a:ea typeface="AR P丸ゴシック体E" pitchFamily="50" charset="-128"/>
              </a:rPr>
              <a:t>氏名</a:t>
            </a:r>
          </a:p>
        </p:txBody>
      </p:sp>
      <p:sp>
        <p:nvSpPr>
          <p:cNvPr id="33" name="正方形/長方形 32">
            <a:extLst>
              <a:ext uri="{FF2B5EF4-FFF2-40B4-BE49-F238E27FC236}">
                <a16:creationId xmlns:a16="http://schemas.microsoft.com/office/drawing/2014/main" id="{E906C168-12B8-4A7B-8E8B-5644C99A5C00}"/>
              </a:ext>
            </a:extLst>
          </p:cNvPr>
          <p:cNvSpPr/>
          <p:nvPr/>
        </p:nvSpPr>
        <p:spPr>
          <a:xfrm>
            <a:off x="1225896" y="1858635"/>
            <a:ext cx="6790642" cy="3416320"/>
          </a:xfrm>
          <a:prstGeom prst="rect">
            <a:avLst/>
          </a:prstGeom>
          <a:noFill/>
        </p:spPr>
        <p:txBody>
          <a:bodyPr wrap="none">
            <a:spAutoFit/>
          </a:bodyPr>
          <a:lstStyle/>
          <a:p>
            <a:pPr algn="ctr">
              <a:defRPr/>
            </a:pPr>
            <a:r>
              <a:rPr lang="ja-JP" altLang="en-US" sz="5400" b="1" dirty="0">
                <a:ln w="22225">
                  <a:solidFill>
                    <a:schemeClr val="accent2"/>
                  </a:solidFill>
                  <a:prstDash val="solid"/>
                </a:ln>
                <a:solidFill>
                  <a:srgbClr val="00FFFF"/>
                </a:solidFill>
              </a:rPr>
              <a:t>追加が必要な場合</a:t>
            </a:r>
            <a:endParaRPr lang="en-US" altLang="ja-JP" sz="5400" b="1" dirty="0">
              <a:ln w="22225">
                <a:solidFill>
                  <a:schemeClr val="accent2"/>
                </a:solidFill>
                <a:prstDash val="solid"/>
              </a:ln>
              <a:solidFill>
                <a:srgbClr val="00FFFF"/>
              </a:solidFill>
            </a:endParaRPr>
          </a:p>
          <a:p>
            <a:pPr algn="ctr">
              <a:defRPr/>
            </a:pPr>
            <a:r>
              <a:rPr lang="ja-JP" altLang="en-US" sz="5400" b="1" dirty="0">
                <a:ln w="22225">
                  <a:solidFill>
                    <a:schemeClr val="accent2"/>
                  </a:solidFill>
                  <a:prstDash val="solid"/>
                </a:ln>
                <a:solidFill>
                  <a:srgbClr val="00FFFF"/>
                </a:solidFill>
              </a:rPr>
              <a:t>の記入用紙は</a:t>
            </a:r>
            <a:endParaRPr lang="en-US" altLang="ja-JP" sz="5400" b="1" dirty="0">
              <a:ln w="22225">
                <a:solidFill>
                  <a:schemeClr val="accent2"/>
                </a:solidFill>
                <a:prstDash val="solid"/>
              </a:ln>
              <a:solidFill>
                <a:srgbClr val="00FFFF"/>
              </a:solidFill>
            </a:endParaRPr>
          </a:p>
          <a:p>
            <a:pPr algn="ctr">
              <a:defRPr/>
            </a:pPr>
            <a:r>
              <a:rPr lang="en-US" altLang="ja-JP" sz="5400" b="1" dirty="0">
                <a:ln w="22225">
                  <a:solidFill>
                    <a:schemeClr val="accent2"/>
                  </a:solidFill>
                  <a:prstDash val="solid"/>
                </a:ln>
                <a:solidFill>
                  <a:srgbClr val="00FFFF"/>
                </a:solidFill>
              </a:rPr>
              <a:t>『</a:t>
            </a:r>
            <a:r>
              <a:rPr lang="ja-JP" altLang="en-US" sz="5400" b="1" dirty="0">
                <a:ln w="22225">
                  <a:solidFill>
                    <a:schemeClr val="accent2"/>
                  </a:solidFill>
                  <a:prstDash val="solid"/>
                </a:ln>
                <a:solidFill>
                  <a:srgbClr val="00FFFF"/>
                </a:solidFill>
              </a:rPr>
              <a:t>申請書チェックリスト</a:t>
            </a:r>
            <a:r>
              <a:rPr lang="en-US" altLang="ja-JP" sz="5400" b="1" dirty="0">
                <a:ln w="22225">
                  <a:solidFill>
                    <a:schemeClr val="accent2"/>
                  </a:solidFill>
                  <a:prstDash val="solid"/>
                </a:ln>
                <a:solidFill>
                  <a:srgbClr val="00FFFF"/>
                </a:solidFill>
              </a:rPr>
              <a:t>』</a:t>
            </a:r>
          </a:p>
          <a:p>
            <a:pPr algn="ctr">
              <a:defRPr/>
            </a:pPr>
            <a:r>
              <a:rPr lang="ja-JP" altLang="en-US" sz="5400" b="1" dirty="0">
                <a:ln w="22225">
                  <a:solidFill>
                    <a:schemeClr val="accent2"/>
                  </a:solidFill>
                  <a:prstDash val="solid"/>
                </a:ln>
                <a:solidFill>
                  <a:srgbClr val="00FFFF"/>
                </a:solidFill>
              </a:rPr>
              <a:t>の後にあります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64"/>
                                        </p:tgtEl>
                                        <p:attrNameLst>
                                          <p:attrName>style.visibility</p:attrName>
                                        </p:attrNameLst>
                                      </p:cBhvr>
                                      <p:to>
                                        <p:strVal val="visible"/>
                                      </p:to>
                                    </p:set>
                                    <p:anim calcmode="lin" valueType="num">
                                      <p:cBhvr additive="base">
                                        <p:cTn id="7" dur="500" fill="hold"/>
                                        <p:tgtEl>
                                          <p:spTgt spid="10264"/>
                                        </p:tgtEl>
                                        <p:attrNameLst>
                                          <p:attrName>ppt_x</p:attrName>
                                        </p:attrNameLst>
                                      </p:cBhvr>
                                      <p:tavLst>
                                        <p:tav tm="0">
                                          <p:val>
                                            <p:strVal val="1+#ppt_w/2"/>
                                          </p:val>
                                        </p:tav>
                                        <p:tav tm="100000">
                                          <p:val>
                                            <p:strVal val="#ppt_x"/>
                                          </p:val>
                                        </p:tav>
                                      </p:tavLst>
                                    </p:anim>
                                    <p:anim calcmode="lin" valueType="num">
                                      <p:cBhvr additive="base">
                                        <p:cTn id="8" dur="500" fill="hold"/>
                                        <p:tgtEl>
                                          <p:spTgt spid="1026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262"/>
                                        </p:tgtEl>
                                        <p:attrNameLst>
                                          <p:attrName>style.visibility</p:attrName>
                                        </p:attrNameLst>
                                      </p:cBhvr>
                                      <p:to>
                                        <p:strVal val="visible"/>
                                      </p:to>
                                    </p:set>
                                    <p:anim calcmode="lin" valueType="num">
                                      <p:cBhvr additive="base">
                                        <p:cTn id="11" dur="500" fill="hold"/>
                                        <p:tgtEl>
                                          <p:spTgt spid="10262"/>
                                        </p:tgtEl>
                                        <p:attrNameLst>
                                          <p:attrName>ppt_x</p:attrName>
                                        </p:attrNameLst>
                                      </p:cBhvr>
                                      <p:tavLst>
                                        <p:tav tm="0">
                                          <p:val>
                                            <p:strVal val="1+#ppt_w/2"/>
                                          </p:val>
                                        </p:tav>
                                        <p:tav tm="100000">
                                          <p:val>
                                            <p:strVal val="#ppt_x"/>
                                          </p:val>
                                        </p:tav>
                                      </p:tavLst>
                                    </p:anim>
                                    <p:anim calcmode="lin" valueType="num">
                                      <p:cBhvr additive="base">
                                        <p:cTn id="12" dur="500" fill="hold"/>
                                        <p:tgtEl>
                                          <p:spTgt spid="1026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243"/>
                                        </p:tgtEl>
                                        <p:attrNameLst>
                                          <p:attrName>style.visibility</p:attrName>
                                        </p:attrNameLst>
                                      </p:cBhvr>
                                      <p:to>
                                        <p:strVal val="visible"/>
                                      </p:to>
                                    </p:set>
                                    <p:animEffect transition="in" filter="barn(inVertical)">
                                      <p:cBhvr>
                                        <p:cTn id="17" dur="500"/>
                                        <p:tgtEl>
                                          <p:spTgt spid="10243"/>
                                        </p:tgtEl>
                                      </p:cBhvr>
                                    </p:animEffect>
                                  </p:childTnLst>
                                </p:cTn>
                              </p:par>
                              <p:par>
                                <p:cTn id="18" presetID="2" presetClass="entr" presetSubtype="2" fill="hold" grpId="0" nodeType="withEffect">
                                  <p:stCondLst>
                                    <p:cond delay="0"/>
                                  </p:stCondLst>
                                  <p:childTnLst>
                                    <p:set>
                                      <p:cBhvr>
                                        <p:cTn id="19" dur="1" fill="hold">
                                          <p:stCondLst>
                                            <p:cond delay="0"/>
                                          </p:stCondLst>
                                        </p:cTn>
                                        <p:tgtEl>
                                          <p:spTgt spid="10256"/>
                                        </p:tgtEl>
                                        <p:attrNameLst>
                                          <p:attrName>style.visibility</p:attrName>
                                        </p:attrNameLst>
                                      </p:cBhvr>
                                      <p:to>
                                        <p:strVal val="visible"/>
                                      </p:to>
                                    </p:set>
                                    <p:anim calcmode="lin" valueType="num">
                                      <p:cBhvr additive="base">
                                        <p:cTn id="20" dur="500" fill="hold"/>
                                        <p:tgtEl>
                                          <p:spTgt spid="10256"/>
                                        </p:tgtEl>
                                        <p:attrNameLst>
                                          <p:attrName>ppt_x</p:attrName>
                                        </p:attrNameLst>
                                      </p:cBhvr>
                                      <p:tavLst>
                                        <p:tav tm="0">
                                          <p:val>
                                            <p:strVal val="1+#ppt_w/2"/>
                                          </p:val>
                                        </p:tav>
                                        <p:tav tm="100000">
                                          <p:val>
                                            <p:strVal val="#ppt_x"/>
                                          </p:val>
                                        </p:tav>
                                      </p:tavLst>
                                    </p:anim>
                                    <p:anim calcmode="lin" valueType="num">
                                      <p:cBhvr additive="base">
                                        <p:cTn id="21" dur="500" fill="hold"/>
                                        <p:tgtEl>
                                          <p:spTgt spid="10256"/>
                                        </p:tgtEl>
                                        <p:attrNameLst>
                                          <p:attrName>ppt_y</p:attrName>
                                        </p:attrNameLst>
                                      </p:cBhvr>
                                      <p:tavLst>
                                        <p:tav tm="0">
                                          <p:val>
                                            <p:strVal val="#ppt_y"/>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10244"/>
                                        </p:tgtEl>
                                        <p:attrNameLst>
                                          <p:attrName>style.visibility</p:attrName>
                                        </p:attrNameLst>
                                      </p:cBhvr>
                                      <p:to>
                                        <p:strVal val="visible"/>
                                      </p:to>
                                    </p:set>
                                    <p:animEffect transition="in" filter="barn(inVertical)">
                                      <p:cBhvr>
                                        <p:cTn id="24" dur="500"/>
                                        <p:tgtEl>
                                          <p:spTgt spid="10244"/>
                                        </p:tgtEl>
                                      </p:cBhvr>
                                    </p:animEffect>
                                  </p:childTnLst>
                                </p:cTn>
                              </p:par>
                              <p:par>
                                <p:cTn id="25" presetID="2" presetClass="entr" presetSubtype="2" fill="hold" grpId="0" nodeType="withEffect">
                                  <p:stCondLst>
                                    <p:cond delay="0"/>
                                  </p:stCondLst>
                                  <p:childTnLst>
                                    <p:set>
                                      <p:cBhvr>
                                        <p:cTn id="26" dur="1" fill="hold">
                                          <p:stCondLst>
                                            <p:cond delay="0"/>
                                          </p:stCondLst>
                                        </p:cTn>
                                        <p:tgtEl>
                                          <p:spTgt spid="10255"/>
                                        </p:tgtEl>
                                        <p:attrNameLst>
                                          <p:attrName>style.visibility</p:attrName>
                                        </p:attrNameLst>
                                      </p:cBhvr>
                                      <p:to>
                                        <p:strVal val="visible"/>
                                      </p:to>
                                    </p:set>
                                    <p:anim calcmode="lin" valueType="num">
                                      <p:cBhvr additive="base">
                                        <p:cTn id="27" dur="500" fill="hold"/>
                                        <p:tgtEl>
                                          <p:spTgt spid="10255"/>
                                        </p:tgtEl>
                                        <p:attrNameLst>
                                          <p:attrName>ppt_x</p:attrName>
                                        </p:attrNameLst>
                                      </p:cBhvr>
                                      <p:tavLst>
                                        <p:tav tm="0">
                                          <p:val>
                                            <p:strVal val="1+#ppt_w/2"/>
                                          </p:val>
                                        </p:tav>
                                        <p:tav tm="100000">
                                          <p:val>
                                            <p:strVal val="#ppt_x"/>
                                          </p:val>
                                        </p:tav>
                                      </p:tavLst>
                                    </p:anim>
                                    <p:anim calcmode="lin" valueType="num">
                                      <p:cBhvr additive="base">
                                        <p:cTn id="28" dur="500" fill="hold"/>
                                        <p:tgtEl>
                                          <p:spTgt spid="10255"/>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245"/>
                                        </p:tgtEl>
                                        <p:attrNameLst>
                                          <p:attrName>style.visibility</p:attrName>
                                        </p:attrNameLst>
                                      </p:cBhvr>
                                      <p:to>
                                        <p:strVal val="visible"/>
                                      </p:to>
                                    </p:set>
                                    <p:animEffect transition="in" filter="barn(inVertical)">
                                      <p:cBhvr>
                                        <p:cTn id="33" dur="500"/>
                                        <p:tgtEl>
                                          <p:spTgt spid="1024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0266"/>
                                        </p:tgtEl>
                                        <p:attrNameLst>
                                          <p:attrName>style.visibility</p:attrName>
                                        </p:attrNameLst>
                                      </p:cBhvr>
                                      <p:to>
                                        <p:strVal val="visible"/>
                                      </p:to>
                                    </p:set>
                                    <p:animEffect transition="in" filter="barn(inVertical)">
                                      <p:cBhvr>
                                        <p:cTn id="36" dur="500"/>
                                        <p:tgtEl>
                                          <p:spTgt spid="10266"/>
                                        </p:tgtEl>
                                      </p:cBhvr>
                                    </p:animEffect>
                                  </p:childTnLst>
                                </p:cTn>
                              </p:par>
                              <p:par>
                                <p:cTn id="37" presetID="2" presetClass="entr" presetSubtype="2" fill="hold" grpId="0" nodeType="withEffect">
                                  <p:stCondLst>
                                    <p:cond delay="0"/>
                                  </p:stCondLst>
                                  <p:childTnLst>
                                    <p:set>
                                      <p:cBhvr>
                                        <p:cTn id="38" dur="1" fill="hold">
                                          <p:stCondLst>
                                            <p:cond delay="0"/>
                                          </p:stCondLst>
                                        </p:cTn>
                                        <p:tgtEl>
                                          <p:spTgt spid="10257"/>
                                        </p:tgtEl>
                                        <p:attrNameLst>
                                          <p:attrName>style.visibility</p:attrName>
                                        </p:attrNameLst>
                                      </p:cBhvr>
                                      <p:to>
                                        <p:strVal val="visible"/>
                                      </p:to>
                                    </p:set>
                                    <p:anim calcmode="lin" valueType="num">
                                      <p:cBhvr additive="base">
                                        <p:cTn id="39" dur="500" fill="hold"/>
                                        <p:tgtEl>
                                          <p:spTgt spid="10257"/>
                                        </p:tgtEl>
                                        <p:attrNameLst>
                                          <p:attrName>ppt_x</p:attrName>
                                        </p:attrNameLst>
                                      </p:cBhvr>
                                      <p:tavLst>
                                        <p:tav tm="0">
                                          <p:val>
                                            <p:strVal val="1+#ppt_w/2"/>
                                          </p:val>
                                        </p:tav>
                                        <p:tav tm="100000">
                                          <p:val>
                                            <p:strVal val="#ppt_x"/>
                                          </p:val>
                                        </p:tav>
                                      </p:tavLst>
                                    </p:anim>
                                    <p:anim calcmode="lin" valueType="num">
                                      <p:cBhvr additive="base">
                                        <p:cTn id="40" dur="500" fill="hold"/>
                                        <p:tgtEl>
                                          <p:spTgt spid="10257"/>
                                        </p:tgtEl>
                                        <p:attrNameLst>
                                          <p:attrName>ppt_y</p:attrName>
                                        </p:attrNameLst>
                                      </p:cBhvr>
                                      <p:tavLst>
                                        <p:tav tm="0">
                                          <p:val>
                                            <p:strVal val="#ppt_y"/>
                                          </p:val>
                                        </p:tav>
                                        <p:tav tm="100000">
                                          <p:val>
                                            <p:strVal val="#ppt_y"/>
                                          </p:val>
                                        </p:tav>
                                      </p:tavLst>
                                    </p:anim>
                                  </p:childTnLst>
                                </p:cTn>
                              </p:par>
                              <p:par>
                                <p:cTn id="41" presetID="16" presetClass="entr" presetSubtype="21" fill="hold" grpId="0" nodeType="withEffect">
                                  <p:stCondLst>
                                    <p:cond delay="0"/>
                                  </p:stCondLst>
                                  <p:childTnLst>
                                    <p:set>
                                      <p:cBhvr>
                                        <p:cTn id="42" dur="1" fill="hold">
                                          <p:stCondLst>
                                            <p:cond delay="0"/>
                                          </p:stCondLst>
                                        </p:cTn>
                                        <p:tgtEl>
                                          <p:spTgt spid="10246"/>
                                        </p:tgtEl>
                                        <p:attrNameLst>
                                          <p:attrName>style.visibility</p:attrName>
                                        </p:attrNameLst>
                                      </p:cBhvr>
                                      <p:to>
                                        <p:strVal val="visible"/>
                                      </p:to>
                                    </p:set>
                                    <p:animEffect transition="in" filter="barn(inVertical)">
                                      <p:cBhvr>
                                        <p:cTn id="43" dur="500"/>
                                        <p:tgtEl>
                                          <p:spTgt spid="10246"/>
                                        </p:tgtEl>
                                      </p:cBhvr>
                                    </p:animEffect>
                                  </p:childTnLst>
                                </p:cTn>
                              </p:par>
                              <p:par>
                                <p:cTn id="44" presetID="16" presetClass="entr" presetSubtype="21"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0253"/>
                                        </p:tgtEl>
                                        <p:attrNameLst>
                                          <p:attrName>style.visibility</p:attrName>
                                        </p:attrNameLst>
                                      </p:cBhvr>
                                      <p:to>
                                        <p:strVal val="visible"/>
                                      </p:to>
                                    </p:set>
                                    <p:animEffect transition="in" filter="barn(inVertical)">
                                      <p:cBhvr>
                                        <p:cTn id="51" dur="500"/>
                                        <p:tgtEl>
                                          <p:spTgt spid="10253"/>
                                        </p:tgtEl>
                                      </p:cBhvr>
                                    </p:animEffect>
                                  </p:childTnLst>
                                </p:cTn>
                              </p:par>
                              <p:par>
                                <p:cTn id="52" presetID="16" presetClass="entr" presetSubtype="21"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0254"/>
                                        </p:tgtEl>
                                        <p:attrNameLst>
                                          <p:attrName>style.visibility</p:attrName>
                                        </p:attrNameLst>
                                      </p:cBhvr>
                                      <p:to>
                                        <p:strVal val="visible"/>
                                      </p:to>
                                    </p:set>
                                    <p:animEffect transition="in" filter="barn(inVertical)">
                                      <p:cBhvr>
                                        <p:cTn id="57" dur="500"/>
                                        <p:tgtEl>
                                          <p:spTgt spid="1025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0251"/>
                                        </p:tgtEl>
                                        <p:attrNameLst>
                                          <p:attrName>style.visibility</p:attrName>
                                        </p:attrNameLst>
                                      </p:cBhvr>
                                      <p:to>
                                        <p:strVal val="visible"/>
                                      </p:to>
                                    </p:set>
                                    <p:animEffect transition="in" filter="barn(inVertical)">
                                      <p:cBhvr>
                                        <p:cTn id="62" dur="500"/>
                                        <p:tgtEl>
                                          <p:spTgt spid="10251"/>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0263"/>
                                        </p:tgtEl>
                                        <p:attrNameLst>
                                          <p:attrName>style.visibility</p:attrName>
                                        </p:attrNameLst>
                                      </p:cBhvr>
                                      <p:to>
                                        <p:strVal val="visible"/>
                                      </p:to>
                                    </p:set>
                                    <p:animEffect transition="in" filter="barn(inVertical)">
                                      <p:cBhvr>
                                        <p:cTn id="65" dur="500"/>
                                        <p:tgtEl>
                                          <p:spTgt spid="1026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0270"/>
                                        </p:tgtEl>
                                        <p:attrNameLst>
                                          <p:attrName>style.visibility</p:attrName>
                                        </p:attrNameLst>
                                      </p:cBhvr>
                                      <p:to>
                                        <p:strVal val="visible"/>
                                      </p:to>
                                    </p:set>
                                    <p:animEffect transition="in" filter="barn(inVertical)">
                                      <p:cBhvr>
                                        <p:cTn id="70" dur="500"/>
                                        <p:tgtEl>
                                          <p:spTgt spid="10270"/>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0271"/>
                                        </p:tgtEl>
                                        <p:attrNameLst>
                                          <p:attrName>style.visibility</p:attrName>
                                        </p:attrNameLst>
                                      </p:cBhvr>
                                      <p:to>
                                        <p:strVal val="visible"/>
                                      </p:to>
                                    </p:set>
                                    <p:animEffect transition="in" filter="barn(inVertical)">
                                      <p:cBhvr>
                                        <p:cTn id="73" dur="500"/>
                                        <p:tgtEl>
                                          <p:spTgt spid="10271"/>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0252"/>
                                        </p:tgtEl>
                                        <p:attrNameLst>
                                          <p:attrName>style.visibility</p:attrName>
                                        </p:attrNameLst>
                                      </p:cBhvr>
                                      <p:to>
                                        <p:strVal val="visible"/>
                                      </p:to>
                                    </p:set>
                                    <p:animEffect transition="in" filter="barn(inVertical)">
                                      <p:cBhvr>
                                        <p:cTn id="76" dur="500"/>
                                        <p:tgtEl>
                                          <p:spTgt spid="1025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cBhvr additive="base">
                                        <p:cTn id="81" dur="500" fill="hold"/>
                                        <p:tgtEl>
                                          <p:spTgt spid="2"/>
                                        </p:tgtEl>
                                        <p:attrNameLst>
                                          <p:attrName>ppt_x</p:attrName>
                                        </p:attrNameLst>
                                      </p:cBhvr>
                                      <p:tavLst>
                                        <p:tav tm="0">
                                          <p:val>
                                            <p:strVal val="1+#ppt_w/2"/>
                                          </p:val>
                                        </p:tav>
                                        <p:tav tm="100000">
                                          <p:val>
                                            <p:strVal val="#ppt_x"/>
                                          </p:val>
                                        </p:tav>
                                      </p:tavLst>
                                    </p:anim>
                                    <p:anim calcmode="lin" valueType="num">
                                      <p:cBhvr additive="base">
                                        <p:cTn id="8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2" fill="hold" grpId="0" nodeType="clickEffect">
                                  <p:stCondLst>
                                    <p:cond delay="0"/>
                                  </p:stCondLst>
                                  <p:iterate type="lt">
                                    <p:tmPct val="10000"/>
                                  </p:iterate>
                                  <p:childTnLst>
                                    <p:set>
                                      <p:cBhvr>
                                        <p:cTn id="86" dur="1" fill="hold">
                                          <p:stCondLst>
                                            <p:cond delay="0"/>
                                          </p:stCondLst>
                                        </p:cTn>
                                        <p:tgtEl>
                                          <p:spTgt spid="10249"/>
                                        </p:tgtEl>
                                        <p:attrNameLst>
                                          <p:attrName>style.visibility</p:attrName>
                                        </p:attrNameLst>
                                      </p:cBhvr>
                                      <p:to>
                                        <p:strVal val="visible"/>
                                      </p:to>
                                    </p:set>
                                    <p:anim calcmode="lin" valueType="num">
                                      <p:cBhvr additive="base">
                                        <p:cTn id="87" dur="500" fill="hold"/>
                                        <p:tgtEl>
                                          <p:spTgt spid="10249"/>
                                        </p:tgtEl>
                                        <p:attrNameLst>
                                          <p:attrName>ppt_x</p:attrName>
                                        </p:attrNameLst>
                                      </p:cBhvr>
                                      <p:tavLst>
                                        <p:tav tm="0">
                                          <p:val>
                                            <p:strVal val="1+#ppt_w/2"/>
                                          </p:val>
                                        </p:tav>
                                        <p:tav tm="100000">
                                          <p:val>
                                            <p:strVal val="#ppt_x"/>
                                          </p:val>
                                        </p:tav>
                                      </p:tavLst>
                                    </p:anim>
                                    <p:anim calcmode="lin" valueType="num">
                                      <p:cBhvr additive="base">
                                        <p:cTn id="88" dur="500" fill="hold"/>
                                        <p:tgtEl>
                                          <p:spTgt spid="10249"/>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1+#ppt_w/2"/>
                                          </p:val>
                                        </p:tav>
                                        <p:tav tm="100000">
                                          <p:val>
                                            <p:strVal val="#ppt_x"/>
                                          </p:val>
                                        </p:tav>
                                      </p:tavLst>
                                    </p:anim>
                                    <p:anim calcmode="lin" valueType="num">
                                      <p:cBhvr additive="base">
                                        <p:cTn id="92" dur="500" fill="hold"/>
                                        <p:tgtEl>
                                          <p:spTgt spid="14"/>
                                        </p:tgtEl>
                                        <p:attrNameLst>
                                          <p:attrName>ppt_y</p:attrName>
                                        </p:attrNameLst>
                                      </p:cBhvr>
                                      <p:tavLst>
                                        <p:tav tm="0">
                                          <p:val>
                                            <p:strVal val="#ppt_y"/>
                                          </p:val>
                                        </p:tav>
                                        <p:tav tm="100000">
                                          <p:val>
                                            <p:strVal val="#ppt_y"/>
                                          </p:val>
                                        </p:tav>
                                      </p:tavLst>
                                    </p:anim>
                                  </p:childTnLst>
                                </p:cTn>
                              </p:par>
                            </p:childTnLst>
                          </p:cTn>
                        </p:par>
                        <p:par>
                          <p:cTn id="93" fill="hold" nodeType="afterGroup">
                            <p:stCondLst>
                              <p:cond delay="1200"/>
                            </p:stCondLst>
                            <p:childTnLst>
                              <p:par>
                                <p:cTn id="94" presetID="16" presetClass="entr" presetSubtype="21" fill="hold" grpId="0" nodeType="afterEffect">
                                  <p:stCondLst>
                                    <p:cond delay="0"/>
                                  </p:stCondLst>
                                  <p:childTnLst>
                                    <p:set>
                                      <p:cBhvr>
                                        <p:cTn id="95" dur="1" fill="hold">
                                          <p:stCondLst>
                                            <p:cond delay="0"/>
                                          </p:stCondLst>
                                        </p:cTn>
                                        <p:tgtEl>
                                          <p:spTgt spid="10247"/>
                                        </p:tgtEl>
                                        <p:attrNameLst>
                                          <p:attrName>style.visibility</p:attrName>
                                        </p:attrNameLst>
                                      </p:cBhvr>
                                      <p:to>
                                        <p:strVal val="visible"/>
                                      </p:to>
                                    </p:set>
                                    <p:animEffect transition="in" filter="barn(inVertical)">
                                      <p:cBhvr>
                                        <p:cTn id="96" dur="500"/>
                                        <p:tgtEl>
                                          <p:spTgt spid="10247"/>
                                        </p:tgtEl>
                                      </p:cBhvr>
                                    </p:animEffect>
                                  </p:childTnLst>
                                </p:cTn>
                              </p:par>
                              <p:par>
                                <p:cTn id="97" presetID="16" presetClass="entr" presetSubtype="21" fill="hold" nodeType="withEffect">
                                  <p:stCondLst>
                                    <p:cond delay="0"/>
                                  </p:stCondLst>
                                  <p:childTnLst>
                                    <p:set>
                                      <p:cBhvr>
                                        <p:cTn id="98" dur="1" fill="hold">
                                          <p:stCondLst>
                                            <p:cond delay="0"/>
                                          </p:stCondLst>
                                        </p:cTn>
                                        <p:tgtEl>
                                          <p:spTgt spid="10248"/>
                                        </p:tgtEl>
                                        <p:attrNameLst>
                                          <p:attrName>style.visibility</p:attrName>
                                        </p:attrNameLst>
                                      </p:cBhvr>
                                      <p:to>
                                        <p:strVal val="visible"/>
                                      </p:to>
                                    </p:set>
                                    <p:animEffect transition="in" filter="barn(inVertical)">
                                      <p:cBhvr>
                                        <p:cTn id="99" dur="500"/>
                                        <p:tgtEl>
                                          <p:spTgt spid="10248"/>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10250"/>
                                        </p:tgtEl>
                                        <p:attrNameLst>
                                          <p:attrName>style.visibility</p:attrName>
                                        </p:attrNameLst>
                                      </p:cBhvr>
                                      <p:to>
                                        <p:strVal val="visible"/>
                                      </p:to>
                                    </p:set>
                                    <p:anim calcmode="lin" valueType="num">
                                      <p:cBhvr additive="base">
                                        <p:cTn id="104" dur="500" fill="hold"/>
                                        <p:tgtEl>
                                          <p:spTgt spid="10250"/>
                                        </p:tgtEl>
                                        <p:attrNameLst>
                                          <p:attrName>ppt_x</p:attrName>
                                        </p:attrNameLst>
                                      </p:cBhvr>
                                      <p:tavLst>
                                        <p:tav tm="0">
                                          <p:val>
                                            <p:strVal val="1+#ppt_w/2"/>
                                          </p:val>
                                        </p:tav>
                                        <p:tav tm="100000">
                                          <p:val>
                                            <p:strVal val="#ppt_x"/>
                                          </p:val>
                                        </p:tav>
                                      </p:tavLst>
                                    </p:anim>
                                    <p:anim calcmode="lin" valueType="num">
                                      <p:cBhvr additive="base">
                                        <p:cTn id="105" dur="500" fill="hold"/>
                                        <p:tgtEl>
                                          <p:spTgt spid="10250"/>
                                        </p:tgtEl>
                                        <p:attrNameLst>
                                          <p:attrName>ppt_y</p:attrName>
                                        </p:attrNameLst>
                                      </p:cBhvr>
                                      <p:tavLst>
                                        <p:tav tm="0">
                                          <p:val>
                                            <p:strVal val="#ppt_y"/>
                                          </p:val>
                                        </p:tav>
                                        <p:tav tm="100000">
                                          <p:val>
                                            <p:strVal val="#ppt_y"/>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10260"/>
                                        </p:tgtEl>
                                        <p:attrNameLst>
                                          <p:attrName>style.visibility</p:attrName>
                                        </p:attrNameLst>
                                      </p:cBhvr>
                                      <p:to>
                                        <p:strVal val="visible"/>
                                      </p:to>
                                    </p:set>
                                    <p:animEffect transition="in" filter="barn(inVertical)">
                                      <p:cBhvr>
                                        <p:cTn id="110" dur="500"/>
                                        <p:tgtEl>
                                          <p:spTgt spid="1026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10"/>
                                        </p:tgtEl>
                                        <p:attrNameLst>
                                          <p:attrName>style.visibility</p:attrName>
                                        </p:attrNameLst>
                                      </p:cBhvr>
                                      <p:to>
                                        <p:strVal val="visible"/>
                                      </p:to>
                                    </p:set>
                                    <p:animEffect transition="in" filter="barn(inVertical)">
                                      <p:cBhvr>
                                        <p:cTn id="115" dur="500"/>
                                        <p:tgtEl>
                                          <p:spTgt spid="10"/>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6" presetClass="entr" presetSubtype="21" fill="hold" nodeType="click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barn(inVertical)">
                                      <p:cBhvr>
                                        <p:cTn id="1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p:bldP spid="10245" grpId="0" animBg="1"/>
      <p:bldP spid="10246" grpId="0"/>
      <p:bldP spid="10247" grpId="0" animBg="1"/>
      <p:bldP spid="10249" grpId="0"/>
      <p:bldP spid="10250" grpId="0"/>
      <p:bldP spid="10251" grpId="0" animBg="1"/>
      <p:bldP spid="10252" grpId="0"/>
      <p:bldP spid="10253" grpId="0" animBg="1"/>
      <p:bldP spid="10254" grpId="0" animBg="1"/>
      <p:bldP spid="10255" grpId="0"/>
      <p:bldP spid="10256" grpId="0" animBg="1"/>
      <p:bldP spid="10257" grpId="0" animBg="1"/>
      <p:bldP spid="10" grpId="0" animBg="1"/>
      <p:bldP spid="10260" grpId="0" animBg="1"/>
      <p:bldP spid="10262" grpId="0"/>
      <p:bldP spid="10263" grpId="0" animBg="1"/>
      <p:bldP spid="10264" grpId="0" animBg="1"/>
      <p:bldP spid="10266" grpId="0" animBg="1"/>
      <p:bldP spid="10270" grpId="0" animBg="1"/>
      <p:bldP spid="10271" grpId="0" animBg="1"/>
      <p:bldP spid="14"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オブジェクト 2">
            <a:extLst>
              <a:ext uri="{FF2B5EF4-FFF2-40B4-BE49-F238E27FC236}">
                <a16:creationId xmlns:a16="http://schemas.microsoft.com/office/drawing/2014/main" id="{C468EE43-972E-4D37-AF9B-B572CA092A86}"/>
              </a:ext>
            </a:extLst>
          </p:cNvPr>
          <p:cNvGraphicFramePr>
            <a:graphicFrameLocks noChangeAspect="1"/>
          </p:cNvGraphicFramePr>
          <p:nvPr/>
        </p:nvGraphicFramePr>
        <p:xfrm>
          <a:off x="4763" y="223838"/>
          <a:ext cx="4999037" cy="7075487"/>
        </p:xfrm>
        <a:graphic>
          <a:graphicData uri="http://schemas.openxmlformats.org/presentationml/2006/ole">
            <mc:AlternateContent xmlns:mc="http://schemas.openxmlformats.org/markup-compatibility/2006">
              <mc:Choice xmlns:v="urn:schemas-microsoft-com:vml" Requires="v">
                <p:oleObj spid="_x0000_s14349" name="Acrobat Document" r:id="rId3" imgW="5667363" imgH="8020022" progId="AcroExch.Document.7">
                  <p:embed/>
                </p:oleObj>
              </mc:Choice>
              <mc:Fallback>
                <p:oleObj name="Acrobat Document" r:id="rId3" imgW="5667363" imgH="8020022" progId="AcroExch.Document.7">
                  <p:embed/>
                  <p:pic>
                    <p:nvPicPr>
                      <p:cNvPr id="0" name="オブジェクト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223838"/>
                        <a:ext cx="4999037" cy="70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39" name="テキスト ボックス 2">
            <a:extLst>
              <a:ext uri="{FF2B5EF4-FFF2-40B4-BE49-F238E27FC236}">
                <a16:creationId xmlns:a16="http://schemas.microsoft.com/office/drawing/2014/main" id="{4C4D05D9-F93B-4D4C-8AFD-50545D486CFD}"/>
              </a:ext>
            </a:extLst>
          </p:cNvPr>
          <p:cNvSpPr txBox="1">
            <a:spLocks noChangeArrowheads="1"/>
          </p:cNvSpPr>
          <p:nvPr/>
        </p:nvSpPr>
        <p:spPr bwMode="auto">
          <a:xfrm>
            <a:off x="0" y="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a:solidFill>
                  <a:schemeClr val="bg1"/>
                </a:solidFill>
                <a:latin typeface="AR P丸ゴシック体E" pitchFamily="50" charset="-128"/>
                <a:ea typeface="AR P丸ゴシック体E" pitchFamily="50" charset="-128"/>
              </a:rPr>
              <a:t>　　病気、既往症・接種（医師が記入）</a:t>
            </a:r>
            <a:endParaRPr lang="en-US" altLang="ja-JP" sz="2800">
              <a:solidFill>
                <a:schemeClr val="bg1"/>
              </a:solidFill>
              <a:latin typeface="AR P丸ゴシック体E" pitchFamily="50" charset="-128"/>
              <a:ea typeface="AR P丸ゴシック体E" pitchFamily="50" charset="-128"/>
            </a:endParaRPr>
          </a:p>
        </p:txBody>
      </p:sp>
      <p:sp>
        <p:nvSpPr>
          <p:cNvPr id="11270" name="テキスト ボックス 6">
            <a:extLst>
              <a:ext uri="{FF2B5EF4-FFF2-40B4-BE49-F238E27FC236}">
                <a16:creationId xmlns:a16="http://schemas.microsoft.com/office/drawing/2014/main" id="{E1CD472D-FEFB-4FC3-AAD1-2C17C8D770CF}"/>
              </a:ext>
            </a:extLst>
          </p:cNvPr>
          <p:cNvSpPr txBox="1">
            <a:spLocks noChangeArrowheads="1"/>
          </p:cNvSpPr>
          <p:nvPr/>
        </p:nvSpPr>
        <p:spPr bwMode="auto">
          <a:xfrm>
            <a:off x="5310188" y="700088"/>
            <a:ext cx="302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B050"/>
                </a:solidFill>
                <a:latin typeface="AR P丸ゴシック体E" pitchFamily="50" charset="-128"/>
                <a:ea typeface="AR P丸ゴシック体E" pitchFamily="50" charset="-128"/>
              </a:rPr>
              <a:t>申請者の名前を記入すること</a:t>
            </a:r>
          </a:p>
        </p:txBody>
      </p:sp>
      <p:cxnSp>
        <p:nvCxnSpPr>
          <p:cNvPr id="8" name="直線矢印コネクタ 7">
            <a:extLst>
              <a:ext uri="{FF2B5EF4-FFF2-40B4-BE49-F238E27FC236}">
                <a16:creationId xmlns:a16="http://schemas.microsoft.com/office/drawing/2014/main" id="{E0B29D3D-A439-4391-AC3F-E0B871519187}"/>
              </a:ext>
            </a:extLst>
          </p:cNvPr>
          <p:cNvCxnSpPr/>
          <p:nvPr/>
        </p:nvCxnSpPr>
        <p:spPr>
          <a:xfrm flipH="1">
            <a:off x="1763713" y="854075"/>
            <a:ext cx="3546475" cy="141288"/>
          </a:xfrm>
          <a:prstGeom prst="straightConnector1">
            <a:avLst/>
          </a:prstGeom>
          <a:ln w="25400">
            <a:tailEnd type="stealth" w="med" len="lg"/>
          </a:ln>
        </p:spPr>
        <p:style>
          <a:lnRef idx="1">
            <a:schemeClr val="accent1"/>
          </a:lnRef>
          <a:fillRef idx="0">
            <a:schemeClr val="accent1"/>
          </a:fillRef>
          <a:effectRef idx="0">
            <a:schemeClr val="accent1"/>
          </a:effectRef>
          <a:fontRef idx="minor">
            <a:schemeClr val="tx1"/>
          </a:fontRef>
        </p:style>
      </p:cxnSp>
      <p:sp>
        <p:nvSpPr>
          <p:cNvPr id="11273" name="テキスト ボックス 4">
            <a:extLst>
              <a:ext uri="{FF2B5EF4-FFF2-40B4-BE49-F238E27FC236}">
                <a16:creationId xmlns:a16="http://schemas.microsoft.com/office/drawing/2014/main" id="{80A96EC9-F769-4DC1-B168-D95AA123FD31}"/>
              </a:ext>
            </a:extLst>
          </p:cNvPr>
          <p:cNvSpPr txBox="1">
            <a:spLocks noChangeArrowheads="1"/>
          </p:cNvSpPr>
          <p:nvPr/>
        </p:nvSpPr>
        <p:spPr bwMode="auto">
          <a:xfrm>
            <a:off x="4644008" y="1182688"/>
            <a:ext cx="4495229" cy="293644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FontTx/>
              <a:buNone/>
            </a:pPr>
            <a:r>
              <a:rPr lang="ja-JP" altLang="en-US" sz="1200" dirty="0">
                <a:solidFill>
                  <a:schemeClr val="bg1"/>
                </a:solidFill>
                <a:latin typeface="AR P丸ゴシック体E" pitchFamily="50" charset="-128"/>
                <a:ea typeface="AR P丸ゴシック体E" pitchFamily="50" charset="-128"/>
              </a:rPr>
              <a:t>・できる限り、接種を行った</a:t>
            </a:r>
            <a:r>
              <a:rPr lang="en-US" altLang="ja-JP" sz="1200" dirty="0">
                <a:solidFill>
                  <a:schemeClr val="bg1"/>
                </a:solidFill>
                <a:latin typeface="AR P丸ゴシック体E" pitchFamily="50" charset="-128"/>
                <a:ea typeface="AR P丸ゴシック体E" pitchFamily="50" charset="-128"/>
              </a:rPr>
              <a:t>【</a:t>
            </a:r>
            <a:r>
              <a:rPr lang="ja-JP" altLang="en-US" sz="1200" dirty="0">
                <a:solidFill>
                  <a:schemeClr val="bg1"/>
                </a:solidFill>
                <a:latin typeface="AR P丸ゴシック体E" pitchFamily="50" charset="-128"/>
                <a:ea typeface="AR P丸ゴシック体E" pitchFamily="50" charset="-128"/>
              </a:rPr>
              <a:t>病院</a:t>
            </a:r>
            <a:r>
              <a:rPr lang="en-US" altLang="ja-JP" sz="1200" dirty="0">
                <a:solidFill>
                  <a:schemeClr val="bg1"/>
                </a:solidFill>
                <a:latin typeface="AR P丸ゴシック体E" pitchFamily="50" charset="-128"/>
                <a:ea typeface="AR P丸ゴシック体E" pitchFamily="50" charset="-128"/>
              </a:rPr>
              <a:t>】</a:t>
            </a:r>
            <a:r>
              <a:rPr lang="ja-JP" altLang="en-US" sz="1200" dirty="0">
                <a:solidFill>
                  <a:schemeClr val="bg1"/>
                </a:solidFill>
                <a:latin typeface="AR P丸ゴシック体E" pitchFamily="50" charset="-128"/>
                <a:ea typeface="AR P丸ゴシック体E" pitchFamily="50" charset="-128"/>
              </a:rPr>
              <a:t>の専用レターフォーム　</a:t>
            </a:r>
            <a:endParaRPr lang="en-US" altLang="ja-JP" sz="1200" dirty="0">
              <a:solidFill>
                <a:schemeClr val="bg1"/>
              </a:solidFill>
              <a:latin typeface="AR P丸ゴシック体E" pitchFamily="50" charset="-128"/>
              <a:ea typeface="AR P丸ゴシック体E" pitchFamily="50" charset="-128"/>
            </a:endParaRPr>
          </a:p>
          <a:p>
            <a:pPr eaLnBrk="1" hangingPunct="1">
              <a:lnSpc>
                <a:spcPct val="130000"/>
              </a:lnSpc>
              <a:spcBef>
                <a:spcPct val="0"/>
              </a:spcBef>
              <a:buFontTx/>
              <a:buNone/>
            </a:pPr>
            <a:r>
              <a:rPr lang="ja-JP" altLang="en-US" sz="1200" dirty="0">
                <a:solidFill>
                  <a:schemeClr val="bg1"/>
                </a:solidFill>
                <a:latin typeface="AR P丸ゴシック体E" pitchFamily="50" charset="-128"/>
                <a:ea typeface="AR P丸ゴシック体E" pitchFamily="50" charset="-128"/>
              </a:rPr>
              <a:t>　を使うこと</a:t>
            </a:r>
            <a:endParaRPr lang="en-US" altLang="ja-JP" sz="1200" dirty="0">
              <a:solidFill>
                <a:schemeClr val="bg1"/>
              </a:solidFill>
              <a:latin typeface="AR P丸ゴシック体E" pitchFamily="50" charset="-128"/>
              <a:ea typeface="AR P丸ゴシック体E" pitchFamily="50" charset="-128"/>
            </a:endParaRPr>
          </a:p>
          <a:p>
            <a:pPr eaLnBrk="1" hangingPunct="1">
              <a:lnSpc>
                <a:spcPct val="130000"/>
              </a:lnSpc>
              <a:spcBef>
                <a:spcPct val="0"/>
              </a:spcBef>
              <a:buFontTx/>
              <a:buNone/>
            </a:pPr>
            <a:r>
              <a:rPr lang="ja-JP" altLang="en-US" sz="1100" dirty="0">
                <a:solidFill>
                  <a:schemeClr val="bg1"/>
                </a:solidFill>
                <a:latin typeface="AR P丸ゴシック体E" pitchFamily="50" charset="-128"/>
                <a:ea typeface="AR P丸ゴシック体E" pitchFamily="50" charset="-128"/>
              </a:rPr>
              <a:t>　（接種の項目が合っていれば、</a:t>
            </a:r>
            <a:r>
              <a:rPr lang="en-US" altLang="ja-JP" sz="1100" dirty="0">
                <a:solidFill>
                  <a:schemeClr val="bg1"/>
                </a:solidFill>
                <a:latin typeface="AR P丸ゴシック体E" pitchFamily="50" charset="-128"/>
                <a:ea typeface="AR P丸ゴシック体E" pitchFamily="50" charset="-128"/>
              </a:rPr>
              <a:t>Form</a:t>
            </a:r>
            <a:r>
              <a:rPr lang="ja-JP" altLang="en-US" sz="1100" dirty="0">
                <a:solidFill>
                  <a:schemeClr val="bg1"/>
                </a:solidFill>
                <a:latin typeface="AR P丸ゴシック体E" pitchFamily="50" charset="-128"/>
                <a:ea typeface="AR P丸ゴシック体E" pitchFamily="50" charset="-128"/>
              </a:rPr>
              <a:t>は問はない）</a:t>
            </a:r>
            <a:endParaRPr lang="en-US" altLang="ja-JP" sz="1100" dirty="0">
              <a:solidFill>
                <a:schemeClr val="bg1"/>
              </a:solidFill>
              <a:latin typeface="AR P丸ゴシック体E" pitchFamily="50" charset="-128"/>
              <a:ea typeface="AR P丸ゴシック体E" pitchFamily="50" charset="-128"/>
            </a:endParaRPr>
          </a:p>
          <a:p>
            <a:pPr eaLnBrk="1" hangingPunct="1">
              <a:lnSpc>
                <a:spcPct val="130000"/>
              </a:lnSpc>
              <a:spcBef>
                <a:spcPct val="0"/>
              </a:spcBef>
              <a:buFontTx/>
              <a:buNone/>
            </a:pPr>
            <a:endParaRPr lang="en-US" altLang="ja-JP" sz="1200" dirty="0">
              <a:solidFill>
                <a:schemeClr val="bg1"/>
              </a:solidFill>
              <a:latin typeface="AR P丸ゴシック体E" pitchFamily="50" charset="-128"/>
              <a:ea typeface="AR P丸ゴシック体E" pitchFamily="50" charset="-128"/>
            </a:endParaRPr>
          </a:p>
          <a:p>
            <a:pPr eaLnBrk="1" hangingPunct="1">
              <a:lnSpc>
                <a:spcPct val="130000"/>
              </a:lnSpc>
              <a:spcBef>
                <a:spcPct val="0"/>
              </a:spcBef>
              <a:buFontTx/>
              <a:buNone/>
            </a:pPr>
            <a:r>
              <a:rPr lang="ja-JP" altLang="en-US" sz="1200" dirty="0">
                <a:solidFill>
                  <a:schemeClr val="bg1"/>
                </a:solidFill>
                <a:latin typeface="AR P丸ゴシック体E" pitchFamily="50" charset="-128"/>
                <a:ea typeface="AR P丸ゴシック体E" pitchFamily="50" charset="-128"/>
              </a:rPr>
              <a:t>・推奨は、渡航前、</a:t>
            </a:r>
            <a:r>
              <a:rPr lang="en-US" altLang="ja-JP" sz="1200" dirty="0">
                <a:solidFill>
                  <a:schemeClr val="bg1"/>
                </a:solidFill>
                <a:latin typeface="AR P丸ゴシック体E" pitchFamily="50" charset="-128"/>
                <a:ea typeface="AR P丸ゴシック体E" pitchFamily="50" charset="-128"/>
              </a:rPr>
              <a:t>3</a:t>
            </a:r>
            <a:r>
              <a:rPr lang="ja-JP" altLang="en-US" sz="1200" dirty="0">
                <a:solidFill>
                  <a:schemeClr val="bg1"/>
                </a:solidFill>
                <a:latin typeface="AR P丸ゴシック体E" pitchFamily="50" charset="-128"/>
                <a:ea typeface="AR P丸ゴシック体E" pitchFamily="50" charset="-128"/>
              </a:rPr>
              <a:t>か月以内に証明書を発行してもらう　</a:t>
            </a:r>
            <a:endParaRPr lang="en-US" altLang="ja-JP" sz="1200" dirty="0">
              <a:solidFill>
                <a:schemeClr val="bg1"/>
              </a:solidFill>
              <a:latin typeface="AR P丸ゴシック体E" pitchFamily="50" charset="-128"/>
              <a:ea typeface="AR P丸ゴシック体E" pitchFamily="50" charset="-128"/>
            </a:endParaRPr>
          </a:p>
          <a:p>
            <a:pPr eaLnBrk="1" hangingPunct="1">
              <a:lnSpc>
                <a:spcPct val="130000"/>
              </a:lnSpc>
              <a:spcBef>
                <a:spcPct val="0"/>
              </a:spcBef>
              <a:buFontTx/>
              <a:buNone/>
            </a:pPr>
            <a:r>
              <a:rPr lang="ja-JP" altLang="en-US" sz="1200" dirty="0">
                <a:solidFill>
                  <a:schemeClr val="bg1"/>
                </a:solidFill>
                <a:latin typeface="AR P丸ゴシック体E" pitchFamily="50" charset="-128"/>
                <a:ea typeface="AR P丸ゴシック体E" pitchFamily="50" charset="-128"/>
              </a:rPr>
              <a:t>　（有効期限</a:t>
            </a:r>
            <a:r>
              <a:rPr lang="en-US" altLang="ja-JP" sz="1200" dirty="0">
                <a:solidFill>
                  <a:schemeClr val="bg1"/>
                </a:solidFill>
                <a:latin typeface="AR P丸ゴシック体E" pitchFamily="50" charset="-128"/>
                <a:ea typeface="AR P丸ゴシック体E" pitchFamily="50" charset="-128"/>
              </a:rPr>
              <a:t>3</a:t>
            </a:r>
            <a:r>
              <a:rPr lang="ja-JP" altLang="en-US" sz="1200" dirty="0">
                <a:solidFill>
                  <a:schemeClr val="bg1"/>
                </a:solidFill>
                <a:latin typeface="AR P丸ゴシック体E" pitchFamily="50" charset="-128"/>
                <a:ea typeface="AR P丸ゴシック体E" pitchFamily="50" charset="-128"/>
              </a:rPr>
              <a:t>か月であり、渡航</a:t>
            </a:r>
            <a:r>
              <a:rPr lang="en-US" altLang="ja-JP" sz="1200" dirty="0">
                <a:solidFill>
                  <a:schemeClr val="bg1"/>
                </a:solidFill>
                <a:latin typeface="AR P丸ゴシック体E" pitchFamily="50" charset="-128"/>
                <a:ea typeface="AR P丸ゴシック体E" pitchFamily="50" charset="-128"/>
              </a:rPr>
              <a:t>1‐2</a:t>
            </a:r>
            <a:r>
              <a:rPr lang="ja-JP" altLang="en-US" sz="1200" dirty="0">
                <a:solidFill>
                  <a:schemeClr val="bg1"/>
                </a:solidFill>
                <a:latin typeface="AR P丸ゴシック体E" pitchFamily="50" charset="-128"/>
                <a:ea typeface="AR P丸ゴシック体E" pitchFamily="50" charset="-128"/>
              </a:rPr>
              <a:t>か月前に取得すること）</a:t>
            </a:r>
            <a:endParaRPr lang="en-US" altLang="ja-JP" sz="1200" dirty="0">
              <a:solidFill>
                <a:schemeClr val="bg1"/>
              </a:solidFill>
              <a:latin typeface="AR P丸ゴシック体E" pitchFamily="50" charset="-128"/>
              <a:ea typeface="AR P丸ゴシック体E" pitchFamily="50" charset="-128"/>
            </a:endParaRPr>
          </a:p>
          <a:p>
            <a:pPr eaLnBrk="1" hangingPunct="1">
              <a:lnSpc>
                <a:spcPct val="130000"/>
              </a:lnSpc>
              <a:spcBef>
                <a:spcPct val="0"/>
              </a:spcBef>
              <a:buFontTx/>
              <a:buNone/>
            </a:pPr>
            <a:endParaRPr lang="en-US" altLang="ja-JP" sz="1200" dirty="0">
              <a:solidFill>
                <a:schemeClr val="bg1"/>
              </a:solidFill>
              <a:latin typeface="AR P丸ゴシック体E" pitchFamily="50" charset="-128"/>
              <a:ea typeface="AR P丸ゴシック体E" pitchFamily="50" charset="-128"/>
            </a:endParaRPr>
          </a:p>
          <a:p>
            <a:pPr eaLnBrk="1" hangingPunct="1">
              <a:lnSpc>
                <a:spcPct val="130000"/>
              </a:lnSpc>
              <a:spcBef>
                <a:spcPct val="0"/>
              </a:spcBef>
              <a:buFontTx/>
              <a:buNone/>
            </a:pPr>
            <a:r>
              <a:rPr lang="ja-JP" altLang="en-US" sz="1200" dirty="0">
                <a:solidFill>
                  <a:schemeClr val="bg1"/>
                </a:solidFill>
                <a:latin typeface="AR P丸ゴシック体E" pitchFamily="50" charset="-128"/>
                <a:ea typeface="AR P丸ゴシック体E" pitchFamily="50" charset="-128"/>
              </a:rPr>
              <a:t>・記載の接種はすべて、埋めること</a:t>
            </a:r>
            <a:endParaRPr lang="en-US" altLang="ja-JP" sz="1200" dirty="0">
              <a:solidFill>
                <a:schemeClr val="bg1"/>
              </a:solidFill>
              <a:latin typeface="AR P丸ゴシック体E" pitchFamily="50" charset="-128"/>
              <a:ea typeface="AR P丸ゴシック体E" pitchFamily="50" charset="-128"/>
            </a:endParaRPr>
          </a:p>
          <a:p>
            <a:pPr eaLnBrk="1" hangingPunct="1">
              <a:lnSpc>
                <a:spcPct val="130000"/>
              </a:lnSpc>
              <a:spcBef>
                <a:spcPct val="0"/>
              </a:spcBef>
              <a:buFontTx/>
              <a:buNone/>
            </a:pPr>
            <a:endParaRPr lang="en-US" altLang="ja-JP" sz="1200" dirty="0">
              <a:solidFill>
                <a:schemeClr val="bg1"/>
              </a:solidFill>
              <a:latin typeface="AR P丸ゴシック体E" pitchFamily="50" charset="-128"/>
              <a:ea typeface="AR P丸ゴシック体E" pitchFamily="50" charset="-128"/>
            </a:endParaRPr>
          </a:p>
          <a:p>
            <a:pPr eaLnBrk="1" hangingPunct="1">
              <a:lnSpc>
                <a:spcPct val="130000"/>
              </a:lnSpc>
              <a:spcBef>
                <a:spcPct val="0"/>
              </a:spcBef>
              <a:buFontTx/>
              <a:buNone/>
            </a:pPr>
            <a:r>
              <a:rPr lang="ja-JP" altLang="en-US" sz="1200" dirty="0">
                <a:solidFill>
                  <a:schemeClr val="bg1"/>
                </a:solidFill>
                <a:latin typeface="AR P丸ゴシック体E" pitchFamily="50" charset="-128"/>
                <a:ea typeface="AR P丸ゴシック体E" pitchFamily="50" charset="-128"/>
              </a:rPr>
              <a:t>・接種に関する留意点をよく読んで、対応すること</a:t>
            </a:r>
            <a:endParaRPr lang="en-US" altLang="ja-JP" sz="1200" dirty="0">
              <a:solidFill>
                <a:schemeClr val="bg1"/>
              </a:solidFill>
              <a:latin typeface="AR P丸ゴシック体E" pitchFamily="50" charset="-128"/>
              <a:ea typeface="AR P丸ゴシック体E" pitchFamily="50" charset="-128"/>
            </a:endParaRPr>
          </a:p>
          <a:p>
            <a:pPr eaLnBrk="1" hangingPunct="1">
              <a:lnSpc>
                <a:spcPct val="130000"/>
              </a:lnSpc>
              <a:spcBef>
                <a:spcPct val="0"/>
              </a:spcBef>
              <a:buFontTx/>
              <a:buNone/>
            </a:pPr>
            <a:endParaRPr lang="en-US" altLang="ja-JP" sz="1200" dirty="0">
              <a:solidFill>
                <a:schemeClr val="bg1"/>
              </a:solidFill>
              <a:latin typeface="AR P丸ゴシック体E" pitchFamily="50" charset="-128"/>
              <a:ea typeface="AR P丸ゴシック体E" pitchFamily="50" charset="-128"/>
            </a:endParaRPr>
          </a:p>
          <a:p>
            <a:pPr eaLnBrk="1" hangingPunct="1">
              <a:lnSpc>
                <a:spcPct val="130000"/>
              </a:lnSpc>
              <a:spcBef>
                <a:spcPct val="0"/>
              </a:spcBef>
              <a:buFontTx/>
              <a:buNone/>
            </a:pPr>
            <a:r>
              <a:rPr lang="ja-JP" altLang="en-US" sz="1200" dirty="0">
                <a:solidFill>
                  <a:schemeClr val="bg1"/>
                </a:solidFill>
                <a:latin typeface="AR P丸ゴシック体E" pitchFamily="50" charset="-128"/>
                <a:ea typeface="AR P丸ゴシック体E" pitchFamily="50" charset="-128"/>
              </a:rPr>
              <a:t>・</a:t>
            </a:r>
          </a:p>
        </p:txBody>
      </p:sp>
      <p:sp>
        <p:nvSpPr>
          <p:cNvPr id="6" name="正方形/長方形 5">
            <a:extLst>
              <a:ext uri="{FF2B5EF4-FFF2-40B4-BE49-F238E27FC236}">
                <a16:creationId xmlns:a16="http://schemas.microsoft.com/office/drawing/2014/main" id="{4F26E719-85BE-49A1-AE4A-9040533B40AE}"/>
              </a:ext>
            </a:extLst>
          </p:cNvPr>
          <p:cNvSpPr/>
          <p:nvPr/>
        </p:nvSpPr>
        <p:spPr>
          <a:xfrm rot="19006129">
            <a:off x="24007" y="2839409"/>
            <a:ext cx="5750292" cy="923330"/>
          </a:xfrm>
          <a:prstGeom prst="rect">
            <a:avLst/>
          </a:prstGeom>
          <a:noFill/>
        </p:spPr>
        <p:txBody>
          <a:bodyPr wrap="none">
            <a:spAutoFit/>
          </a:bodyPr>
          <a:lstStyle/>
          <a:p>
            <a:pPr algn="ctr" eaLnBrk="1" hangingPunct="1">
              <a:defRPr/>
            </a:pPr>
            <a:r>
              <a:rPr lang="ja-JP" altLang="en-US" sz="5400" b="1" dirty="0">
                <a:ln w="22225">
                  <a:solidFill>
                    <a:schemeClr val="accent2"/>
                  </a:solidFill>
                  <a:prstDash val="solid"/>
                </a:ln>
                <a:solidFill>
                  <a:srgbClr val="00B0F0"/>
                </a:solidFill>
              </a:rPr>
              <a:t>接種は回数が勝負</a:t>
            </a:r>
          </a:p>
        </p:txBody>
      </p:sp>
      <p:sp>
        <p:nvSpPr>
          <p:cNvPr id="2" name="正方形/長方形 1">
            <a:extLst>
              <a:ext uri="{FF2B5EF4-FFF2-40B4-BE49-F238E27FC236}">
                <a16:creationId xmlns:a16="http://schemas.microsoft.com/office/drawing/2014/main" id="{DD0FD71F-391E-4486-9174-58A7C2105CBA}"/>
              </a:ext>
            </a:extLst>
          </p:cNvPr>
          <p:cNvSpPr/>
          <p:nvPr/>
        </p:nvSpPr>
        <p:spPr>
          <a:xfrm rot="1694553">
            <a:off x="1341071" y="2080605"/>
            <a:ext cx="7292381" cy="3293209"/>
          </a:xfrm>
          <a:prstGeom prst="rect">
            <a:avLst/>
          </a:prstGeom>
          <a:solidFill>
            <a:srgbClr val="FFFF00">
              <a:alpha val="48000"/>
            </a:srgbClr>
          </a:solidFill>
        </p:spPr>
        <p:txBody>
          <a:bodyPr wrap="none">
            <a:spAutoFit/>
          </a:bodyPr>
          <a:lstStyle/>
          <a:p>
            <a:pPr eaLnBrk="1" hangingPunct="1">
              <a:lnSpc>
                <a:spcPct val="130000"/>
              </a:lnSpc>
              <a:defRPr/>
            </a:pPr>
            <a:r>
              <a:rPr lang="ja-JP" altLang="en-US" sz="4000" b="1" u="sng" dirty="0">
                <a:ln w="12700">
                  <a:solidFill>
                    <a:schemeClr val="tx2">
                      <a:satMod val="155000"/>
                    </a:schemeClr>
                  </a:solidFill>
                  <a:prstDash val="solid"/>
                </a:ln>
                <a:solidFill>
                  <a:srgbClr val="FF4BFF"/>
                </a:solidFill>
                <a:effectLst>
                  <a:outerShdw blurRad="41275" dist="20320" dir="1800000" algn="tl" rotWithShape="0">
                    <a:srgbClr val="000000">
                      <a:alpha val="40000"/>
                    </a:srgbClr>
                  </a:outerShdw>
                </a:effectLst>
                <a:latin typeface="Arial" charset="0"/>
                <a:ea typeface="ＭＳ Ｐゴシック" charset="-128"/>
              </a:rPr>
              <a:t>接種に関しては</a:t>
            </a:r>
            <a:r>
              <a:rPr lang="ja-JP" altLang="en-US" sz="4000" b="1" dirty="0">
                <a:ln w="12700">
                  <a:solidFill>
                    <a:schemeClr val="tx2">
                      <a:satMod val="155000"/>
                    </a:schemeClr>
                  </a:solidFill>
                  <a:prstDash val="solid"/>
                </a:ln>
                <a:solidFill>
                  <a:srgbClr val="FF4BFF"/>
                </a:solidFill>
                <a:effectLst>
                  <a:outerShdw blurRad="41275" dist="20320" dir="1800000" algn="tl" rotWithShape="0">
                    <a:srgbClr val="000000">
                      <a:alpha val="40000"/>
                    </a:srgbClr>
                  </a:outerShdw>
                </a:effectLst>
                <a:latin typeface="Arial" charset="0"/>
                <a:ea typeface="ＭＳ Ｐゴシック" charset="-128"/>
              </a:rPr>
              <a:t>、</a:t>
            </a:r>
            <a:endParaRPr lang="en-US" altLang="ja-JP" sz="4000" b="1" dirty="0">
              <a:ln w="12700">
                <a:solidFill>
                  <a:schemeClr val="tx2">
                    <a:satMod val="155000"/>
                  </a:schemeClr>
                </a:solidFill>
                <a:prstDash val="solid"/>
              </a:ln>
              <a:solidFill>
                <a:srgbClr val="FF4BFF"/>
              </a:solidFill>
              <a:effectLst>
                <a:outerShdw blurRad="41275" dist="20320" dir="1800000" algn="tl" rotWithShape="0">
                  <a:srgbClr val="000000">
                    <a:alpha val="40000"/>
                  </a:srgbClr>
                </a:outerShdw>
              </a:effectLst>
              <a:latin typeface="Arial" charset="0"/>
              <a:ea typeface="ＭＳ Ｐゴシック" charset="-128"/>
            </a:endParaRPr>
          </a:p>
          <a:p>
            <a:pPr eaLnBrk="1" hangingPunct="1">
              <a:lnSpc>
                <a:spcPct val="130000"/>
              </a:lnSpc>
              <a:defRPr/>
            </a:pPr>
            <a:r>
              <a:rPr lang="ja-JP" altLang="en-US" sz="4000" b="1" dirty="0">
                <a:ln w="12700">
                  <a:solidFill>
                    <a:schemeClr val="tx2">
                      <a:satMod val="155000"/>
                    </a:schemeClr>
                  </a:solidFill>
                  <a:prstDash val="solid"/>
                </a:ln>
                <a:solidFill>
                  <a:srgbClr val="FF4BFF"/>
                </a:solidFill>
                <a:effectLst>
                  <a:outerShdw blurRad="41275" dist="20320" dir="1800000" algn="tl" rotWithShape="0">
                    <a:srgbClr val="000000">
                      <a:alpha val="40000"/>
                    </a:srgbClr>
                  </a:outerShdw>
                </a:effectLst>
                <a:latin typeface="Arial" charset="0"/>
                <a:ea typeface="ＭＳ Ｐゴシック" charset="-128"/>
              </a:rPr>
              <a:t>　　　　日本は</a:t>
            </a:r>
            <a:r>
              <a:rPr lang="en-US" altLang="ja-JP" sz="4000" b="1" dirty="0">
                <a:ln w="12700">
                  <a:solidFill>
                    <a:schemeClr val="tx2">
                      <a:satMod val="155000"/>
                    </a:schemeClr>
                  </a:solidFill>
                  <a:prstDash val="solid"/>
                </a:ln>
                <a:solidFill>
                  <a:srgbClr val="FF4BFF"/>
                </a:solidFill>
                <a:effectLst>
                  <a:outerShdw blurRad="41275" dist="20320" dir="1800000" algn="tl" rotWithShape="0">
                    <a:srgbClr val="000000">
                      <a:alpha val="40000"/>
                    </a:srgbClr>
                  </a:outerShdw>
                </a:effectLst>
                <a:latin typeface="Arial" charset="0"/>
                <a:ea typeface="ＭＳ Ｐゴシック" charset="-128"/>
              </a:rPr>
              <a:t>『</a:t>
            </a:r>
            <a:r>
              <a:rPr lang="ja-JP" altLang="en-US" sz="4000" b="1" dirty="0">
                <a:ln w="12700">
                  <a:solidFill>
                    <a:schemeClr val="tx2">
                      <a:satMod val="155000"/>
                    </a:schemeClr>
                  </a:solidFill>
                  <a:prstDash val="solid"/>
                </a:ln>
                <a:solidFill>
                  <a:srgbClr val="FF4BFF"/>
                </a:solidFill>
                <a:effectLst>
                  <a:outerShdw blurRad="41275" dist="20320" dir="1800000" algn="tl" rotWithShape="0">
                    <a:srgbClr val="000000">
                      <a:alpha val="40000"/>
                    </a:srgbClr>
                  </a:outerShdw>
                </a:effectLst>
                <a:latin typeface="Arial" charset="0"/>
                <a:ea typeface="ＭＳ Ｐゴシック" charset="-128"/>
              </a:rPr>
              <a:t>後進国</a:t>
            </a:r>
            <a:r>
              <a:rPr lang="en-US" altLang="ja-JP" sz="4000" b="1" dirty="0">
                <a:ln w="12700">
                  <a:solidFill>
                    <a:schemeClr val="tx2">
                      <a:satMod val="155000"/>
                    </a:schemeClr>
                  </a:solidFill>
                  <a:prstDash val="solid"/>
                </a:ln>
                <a:solidFill>
                  <a:srgbClr val="FF4BFF"/>
                </a:solidFill>
                <a:effectLst>
                  <a:outerShdw blurRad="41275" dist="20320" dir="1800000" algn="tl" rotWithShape="0">
                    <a:srgbClr val="000000">
                      <a:alpha val="40000"/>
                    </a:srgbClr>
                  </a:outerShdw>
                </a:effectLst>
                <a:latin typeface="Arial" charset="0"/>
                <a:ea typeface="ＭＳ Ｐゴシック" charset="-128"/>
              </a:rPr>
              <a:t>』</a:t>
            </a:r>
            <a:r>
              <a:rPr lang="ja-JP" altLang="en-US" sz="4000" b="1" dirty="0">
                <a:ln w="12700">
                  <a:solidFill>
                    <a:schemeClr val="tx2">
                      <a:satMod val="155000"/>
                    </a:schemeClr>
                  </a:solidFill>
                  <a:prstDash val="solid"/>
                </a:ln>
                <a:solidFill>
                  <a:srgbClr val="FF4BFF"/>
                </a:solidFill>
                <a:effectLst>
                  <a:outerShdw blurRad="41275" dist="20320" dir="1800000" algn="tl" rotWithShape="0">
                    <a:srgbClr val="000000">
                      <a:alpha val="40000"/>
                    </a:srgbClr>
                  </a:outerShdw>
                </a:effectLst>
                <a:latin typeface="Arial" charset="0"/>
                <a:ea typeface="ＭＳ Ｐゴシック" charset="-128"/>
              </a:rPr>
              <a:t>です！</a:t>
            </a:r>
            <a:endParaRPr lang="en-US" altLang="ja-JP" sz="4000" b="1" dirty="0">
              <a:ln w="12700">
                <a:solidFill>
                  <a:schemeClr val="tx2">
                    <a:satMod val="155000"/>
                  </a:schemeClr>
                </a:solidFill>
                <a:prstDash val="solid"/>
              </a:ln>
              <a:solidFill>
                <a:srgbClr val="FF4BFF"/>
              </a:solidFill>
              <a:effectLst>
                <a:outerShdw blurRad="41275" dist="20320" dir="1800000" algn="tl" rotWithShape="0">
                  <a:srgbClr val="000000">
                    <a:alpha val="40000"/>
                  </a:srgbClr>
                </a:outerShdw>
              </a:effectLst>
              <a:latin typeface="Arial" charset="0"/>
              <a:ea typeface="ＭＳ Ｐゴシック" charset="-128"/>
            </a:endParaRPr>
          </a:p>
          <a:p>
            <a:pPr eaLnBrk="1" hangingPunct="1">
              <a:lnSpc>
                <a:spcPct val="130000"/>
              </a:lnSpc>
              <a:defRPr/>
            </a:pPr>
            <a:r>
              <a:rPr lang="ja-JP" altLang="en-US" sz="4000" b="1" dirty="0">
                <a:ln w="12700">
                  <a:solidFill>
                    <a:schemeClr val="tx2">
                      <a:satMod val="155000"/>
                    </a:schemeClr>
                  </a:solidFill>
                  <a:prstDash val="solid"/>
                </a:ln>
                <a:solidFill>
                  <a:srgbClr val="FF4BFF"/>
                </a:solidFill>
                <a:effectLst>
                  <a:outerShdw blurRad="41275" dist="20320" dir="1800000" algn="tl" rotWithShape="0">
                    <a:srgbClr val="000000">
                      <a:alpha val="40000"/>
                    </a:srgbClr>
                  </a:outerShdw>
                </a:effectLst>
                <a:latin typeface="Arial" charset="0"/>
                <a:ea typeface="ＭＳ Ｐゴシック" charset="-128"/>
              </a:rPr>
              <a:t>　（特に</a:t>
            </a:r>
            <a:r>
              <a:rPr lang="en-US" altLang="ja-JP" sz="4000" b="1" dirty="0">
                <a:ln w="12700">
                  <a:solidFill>
                    <a:schemeClr val="tx2">
                      <a:satMod val="155000"/>
                    </a:schemeClr>
                  </a:solidFill>
                  <a:prstDash val="solid"/>
                </a:ln>
                <a:solidFill>
                  <a:srgbClr val="FF4BFF"/>
                </a:solidFill>
                <a:effectLst>
                  <a:outerShdw blurRad="41275" dist="20320" dir="1800000" algn="tl" rotWithShape="0">
                    <a:srgbClr val="000000">
                      <a:alpha val="40000"/>
                    </a:srgbClr>
                  </a:outerShdw>
                </a:effectLst>
                <a:latin typeface="Arial" charset="0"/>
                <a:ea typeface="ＭＳ Ｐゴシック" charset="-128"/>
              </a:rPr>
              <a:t>USA</a:t>
            </a:r>
            <a:r>
              <a:rPr lang="ja-JP" altLang="en-US" sz="4000" b="1" dirty="0" err="1">
                <a:ln w="12700">
                  <a:solidFill>
                    <a:schemeClr val="tx2">
                      <a:satMod val="155000"/>
                    </a:schemeClr>
                  </a:solidFill>
                  <a:prstDash val="solid"/>
                </a:ln>
                <a:solidFill>
                  <a:srgbClr val="FF4BFF"/>
                </a:solidFill>
                <a:effectLst>
                  <a:outerShdw blurRad="41275" dist="20320" dir="1800000" algn="tl" rotWithShape="0">
                    <a:srgbClr val="000000">
                      <a:alpha val="40000"/>
                    </a:srgbClr>
                  </a:outerShdw>
                </a:effectLst>
                <a:latin typeface="Arial" charset="0"/>
                <a:ea typeface="ＭＳ Ｐゴシック" charset="-128"/>
              </a:rPr>
              <a:t>への</a:t>
            </a:r>
            <a:r>
              <a:rPr lang="ja-JP" altLang="en-US" sz="4000" b="1" dirty="0">
                <a:ln w="12700">
                  <a:solidFill>
                    <a:schemeClr val="tx2">
                      <a:satMod val="155000"/>
                    </a:schemeClr>
                  </a:solidFill>
                  <a:prstDash val="solid"/>
                </a:ln>
                <a:solidFill>
                  <a:srgbClr val="FF4BFF"/>
                </a:solidFill>
                <a:effectLst>
                  <a:outerShdw blurRad="41275" dist="20320" dir="1800000" algn="tl" rotWithShape="0">
                    <a:srgbClr val="000000">
                      <a:alpha val="40000"/>
                    </a:srgbClr>
                  </a:outerShdw>
                </a:effectLst>
                <a:latin typeface="Arial" charset="0"/>
                <a:ea typeface="ＭＳ Ｐゴシック" charset="-128"/>
              </a:rPr>
              <a:t>交換は、</a:t>
            </a:r>
            <a:endParaRPr lang="en-US" altLang="ja-JP" sz="4000" b="1" dirty="0">
              <a:ln w="12700">
                <a:solidFill>
                  <a:schemeClr val="tx2">
                    <a:satMod val="155000"/>
                  </a:schemeClr>
                </a:solidFill>
                <a:prstDash val="solid"/>
              </a:ln>
              <a:solidFill>
                <a:srgbClr val="FF4BFF"/>
              </a:solidFill>
              <a:effectLst>
                <a:outerShdw blurRad="41275" dist="20320" dir="1800000" algn="tl" rotWithShape="0">
                  <a:srgbClr val="000000">
                    <a:alpha val="40000"/>
                  </a:srgbClr>
                </a:outerShdw>
              </a:effectLst>
              <a:latin typeface="Arial" charset="0"/>
              <a:ea typeface="ＭＳ Ｐゴシック" charset="-128"/>
            </a:endParaRPr>
          </a:p>
          <a:p>
            <a:pPr eaLnBrk="1" hangingPunct="1">
              <a:lnSpc>
                <a:spcPct val="130000"/>
              </a:lnSpc>
              <a:defRPr/>
            </a:pPr>
            <a:r>
              <a:rPr lang="ja-JP" altLang="en-US" sz="4000" b="1" dirty="0">
                <a:ln w="12700">
                  <a:solidFill>
                    <a:schemeClr val="tx2">
                      <a:satMod val="155000"/>
                    </a:schemeClr>
                  </a:solidFill>
                  <a:prstDash val="solid"/>
                </a:ln>
                <a:solidFill>
                  <a:srgbClr val="FF4BFF"/>
                </a:solidFill>
                <a:effectLst>
                  <a:outerShdw blurRad="41275" dist="20320" dir="1800000" algn="tl" rotWithShape="0">
                    <a:srgbClr val="000000">
                      <a:alpha val="40000"/>
                    </a:srgbClr>
                  </a:outerShdw>
                </a:effectLst>
                <a:latin typeface="Arial" charset="0"/>
                <a:ea typeface="ＭＳ Ｐゴシック" charset="-128"/>
              </a:rPr>
              <a:t>　　　　 非常に厳しい場合がある</a:t>
            </a:r>
            <a:r>
              <a:rPr lang="ja-JP" altLang="en-US" sz="3200" b="1" dirty="0">
                <a:ln w="12700">
                  <a:solidFill>
                    <a:schemeClr val="tx2">
                      <a:satMod val="155000"/>
                    </a:schemeClr>
                  </a:solidFill>
                  <a:prstDash val="solid"/>
                </a:ln>
                <a:solidFill>
                  <a:srgbClr val="FF4BFF"/>
                </a:solidFill>
                <a:effectLst>
                  <a:outerShdw blurRad="41275" dist="20320" dir="1800000" algn="tl" rotWithShape="0">
                    <a:srgbClr val="000000">
                      <a:alpha val="40000"/>
                    </a:srgbClr>
                  </a:outerShdw>
                </a:effectLst>
                <a:latin typeface="Arial" charset="0"/>
                <a:ea typeface="ＭＳ Ｐゴシック" charset="-12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500" fill="hold"/>
                                        <p:tgtEl>
                                          <p:spTgt spid="11270"/>
                                        </p:tgtEl>
                                        <p:attrNameLst>
                                          <p:attrName>ppt_x</p:attrName>
                                        </p:attrNameLst>
                                      </p:cBhvr>
                                      <p:tavLst>
                                        <p:tav tm="0">
                                          <p:val>
                                            <p:strVal val="1+#ppt_w/2"/>
                                          </p:val>
                                        </p:tav>
                                        <p:tav tm="100000">
                                          <p:val>
                                            <p:strVal val="#ppt_x"/>
                                          </p:val>
                                        </p:tav>
                                      </p:tavLst>
                                    </p:anim>
                                    <p:anim calcmode="lin" valueType="num">
                                      <p:cBhvr additive="base">
                                        <p:cTn id="8" dur="500" fill="hold"/>
                                        <p:tgtEl>
                                          <p:spTgt spid="11270"/>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273"/>
                                        </p:tgtEl>
                                        <p:attrNameLst>
                                          <p:attrName>style.visibility</p:attrName>
                                        </p:attrNameLst>
                                      </p:cBhvr>
                                      <p:to>
                                        <p:strVal val="visible"/>
                                      </p:to>
                                    </p:set>
                                    <p:animEffect transition="in" filter="barn(inVertical)">
                                      <p:cBhvr>
                                        <p:cTn id="16" dur="500"/>
                                        <p:tgtEl>
                                          <p:spTgt spid="1127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6" fill="hold" nodeType="clickEffect">
                                  <p:stCondLst>
                                    <p:cond delay="0"/>
                                  </p:stCondLst>
                                  <p:iterate type="lt">
                                    <p:tmPct val="10000"/>
                                  </p:iterate>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1+#ppt_w/2"/>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オブジェクト 1">
            <a:extLst>
              <a:ext uri="{FF2B5EF4-FFF2-40B4-BE49-F238E27FC236}">
                <a16:creationId xmlns:a16="http://schemas.microsoft.com/office/drawing/2014/main" id="{39CA75E0-276A-493E-B7F4-1B18F0F7D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4856163"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a:extLst>
              <a:ext uri="{FF2B5EF4-FFF2-40B4-BE49-F238E27FC236}">
                <a16:creationId xmlns:a16="http://schemas.microsoft.com/office/drawing/2014/main" id="{CE2E7676-8BBE-4A5C-8930-42E02F50DFDF}"/>
              </a:ext>
            </a:extLst>
          </p:cNvPr>
          <p:cNvSpPr>
            <a:spLocks noChangeArrowheads="1"/>
          </p:cNvSpPr>
          <p:nvPr/>
        </p:nvSpPr>
        <p:spPr bwMode="auto">
          <a:xfrm>
            <a:off x="395288" y="1700213"/>
            <a:ext cx="4032250" cy="649287"/>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2292" name="Rectangle 6">
            <a:extLst>
              <a:ext uri="{FF2B5EF4-FFF2-40B4-BE49-F238E27FC236}">
                <a16:creationId xmlns:a16="http://schemas.microsoft.com/office/drawing/2014/main" id="{5AC2614B-7DCD-43AC-AD45-B44922421178}"/>
              </a:ext>
            </a:extLst>
          </p:cNvPr>
          <p:cNvSpPr>
            <a:spLocks noChangeArrowheads="1"/>
          </p:cNvSpPr>
          <p:nvPr/>
        </p:nvSpPr>
        <p:spPr bwMode="auto">
          <a:xfrm>
            <a:off x="2879725" y="693738"/>
            <a:ext cx="1589088" cy="142875"/>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endParaRPr lang="ja-JP" altLang="en-US" sz="1050"/>
          </a:p>
        </p:txBody>
      </p:sp>
      <p:sp>
        <p:nvSpPr>
          <p:cNvPr id="13317" name="Rectangle 7">
            <a:extLst>
              <a:ext uri="{FF2B5EF4-FFF2-40B4-BE49-F238E27FC236}">
                <a16:creationId xmlns:a16="http://schemas.microsoft.com/office/drawing/2014/main" id="{7318713A-90BE-435C-8DBF-29506BED1A80}"/>
              </a:ext>
            </a:extLst>
          </p:cNvPr>
          <p:cNvSpPr>
            <a:spLocks noChangeArrowheads="1"/>
          </p:cNvSpPr>
          <p:nvPr/>
        </p:nvSpPr>
        <p:spPr bwMode="auto">
          <a:xfrm>
            <a:off x="1547813" y="693738"/>
            <a:ext cx="288925" cy="119062"/>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3318" name="Text Box 8">
            <a:extLst>
              <a:ext uri="{FF2B5EF4-FFF2-40B4-BE49-F238E27FC236}">
                <a16:creationId xmlns:a16="http://schemas.microsoft.com/office/drawing/2014/main" id="{9D04F960-FF4D-4710-98C9-E848B130E70B}"/>
              </a:ext>
            </a:extLst>
          </p:cNvPr>
          <p:cNvSpPr txBox="1">
            <a:spLocks noChangeArrowheads="1"/>
          </p:cNvSpPr>
          <p:nvPr/>
        </p:nvSpPr>
        <p:spPr bwMode="auto">
          <a:xfrm>
            <a:off x="1692275" y="3730625"/>
            <a:ext cx="17272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50000"/>
              </a:spcBef>
              <a:buFontTx/>
              <a:buNone/>
            </a:pPr>
            <a:r>
              <a:rPr lang="en-US" altLang="ja-JP" sz="1100" i="1">
                <a:solidFill>
                  <a:srgbClr val="0000FF"/>
                </a:solidFill>
                <a:latin typeface="ＤＦＰクラフト墨W9" pitchFamily="66" charset="-128"/>
                <a:ea typeface="ＤＦＰクラフト墨W9" pitchFamily="66" charset="-128"/>
              </a:rPr>
              <a:t>Katsumoto  KURODA</a:t>
            </a:r>
          </a:p>
        </p:txBody>
      </p:sp>
      <p:sp>
        <p:nvSpPr>
          <p:cNvPr id="13319" name="Text Box 9">
            <a:extLst>
              <a:ext uri="{FF2B5EF4-FFF2-40B4-BE49-F238E27FC236}">
                <a16:creationId xmlns:a16="http://schemas.microsoft.com/office/drawing/2014/main" id="{312E0274-EEA6-4147-A5E2-87A3B548819E}"/>
              </a:ext>
            </a:extLst>
          </p:cNvPr>
          <p:cNvSpPr txBox="1">
            <a:spLocks noChangeArrowheads="1"/>
          </p:cNvSpPr>
          <p:nvPr/>
        </p:nvSpPr>
        <p:spPr bwMode="auto">
          <a:xfrm>
            <a:off x="827088" y="4076700"/>
            <a:ext cx="3168650" cy="6302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FF3300"/>
                </a:solidFill>
                <a:latin typeface="AR P丸ゴシック体E" pitchFamily="50" charset="-128"/>
                <a:ea typeface="AR P丸ゴシック体E" pitchFamily="50" charset="-128"/>
              </a:rPr>
              <a:t>医者の</a:t>
            </a:r>
            <a:r>
              <a:rPr lang="en-US" altLang="ja-JP" sz="1400">
                <a:solidFill>
                  <a:srgbClr val="FF3300"/>
                </a:solidFill>
                <a:latin typeface="AR P丸ゴシック体E" pitchFamily="50" charset="-128"/>
                <a:ea typeface="AR P丸ゴシック体E" pitchFamily="50" charset="-128"/>
              </a:rPr>
              <a:t>『</a:t>
            </a:r>
            <a:r>
              <a:rPr lang="ja-JP" altLang="en-US" sz="1400">
                <a:solidFill>
                  <a:srgbClr val="FF3300"/>
                </a:solidFill>
                <a:latin typeface="AR P丸ゴシック体E" pitchFamily="50" charset="-128"/>
                <a:ea typeface="AR P丸ゴシック体E" pitchFamily="50" charset="-128"/>
              </a:rPr>
              <a:t>医院スタンプ</a:t>
            </a:r>
            <a:r>
              <a:rPr lang="en-US" altLang="ja-JP" sz="1400">
                <a:solidFill>
                  <a:srgbClr val="FF3300"/>
                </a:solidFill>
                <a:latin typeface="AR P丸ゴシック体E" pitchFamily="50" charset="-128"/>
                <a:ea typeface="AR P丸ゴシック体E" pitchFamily="50" charset="-128"/>
              </a:rPr>
              <a:t>』</a:t>
            </a:r>
            <a:r>
              <a:rPr lang="ja-JP" altLang="en-US" sz="1400">
                <a:solidFill>
                  <a:srgbClr val="FF3300"/>
                </a:solidFill>
                <a:latin typeface="AR P丸ゴシック体E" pitchFamily="50" charset="-128"/>
                <a:ea typeface="AR P丸ゴシック体E" pitchFamily="50" charset="-128"/>
              </a:rPr>
              <a:t>もできるだけ</a:t>
            </a:r>
          </a:p>
          <a:p>
            <a:pPr eaLnBrk="1" hangingPunct="1">
              <a:spcBef>
                <a:spcPct val="50000"/>
              </a:spcBef>
              <a:buFontTx/>
              <a:buNone/>
            </a:pPr>
            <a:r>
              <a:rPr lang="ja-JP" altLang="en-US" sz="1400">
                <a:solidFill>
                  <a:srgbClr val="FF3300"/>
                </a:solidFill>
                <a:latin typeface="AR P丸ゴシック体E" pitchFamily="50" charset="-128"/>
                <a:ea typeface="AR P丸ゴシック体E" pitchFamily="50" charset="-128"/>
              </a:rPr>
              <a:t>押印する</a:t>
            </a:r>
          </a:p>
        </p:txBody>
      </p:sp>
      <p:sp>
        <p:nvSpPr>
          <p:cNvPr id="13320" name="Text Box 10">
            <a:extLst>
              <a:ext uri="{FF2B5EF4-FFF2-40B4-BE49-F238E27FC236}">
                <a16:creationId xmlns:a16="http://schemas.microsoft.com/office/drawing/2014/main" id="{314D5604-296A-4757-A220-A106655B1AEC}"/>
              </a:ext>
            </a:extLst>
          </p:cNvPr>
          <p:cNvSpPr txBox="1">
            <a:spLocks noChangeArrowheads="1"/>
          </p:cNvSpPr>
          <p:nvPr/>
        </p:nvSpPr>
        <p:spPr bwMode="auto">
          <a:xfrm>
            <a:off x="4787900" y="4941888"/>
            <a:ext cx="4032250" cy="620712"/>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a:solidFill>
                  <a:srgbClr val="FF3300"/>
                </a:solidFill>
                <a:latin typeface="AR P丸ゴシック体E" pitchFamily="50" charset="-128"/>
                <a:ea typeface="AR P丸ゴシック体E" pitchFamily="50" charset="-128"/>
              </a:rPr>
              <a:t>署名は必ず　</a:t>
            </a:r>
            <a:r>
              <a:rPr lang="ja-JP" altLang="en-US" sz="1800">
                <a:solidFill>
                  <a:srgbClr val="0000FF"/>
                </a:solidFill>
                <a:latin typeface="AR P丸ゴシック体E" pitchFamily="50" charset="-128"/>
                <a:ea typeface="AR P丸ゴシック体E" pitchFamily="50" charset="-128"/>
              </a:rPr>
              <a:t>ブルーインク（ボールペン）</a:t>
            </a:r>
            <a:r>
              <a:rPr lang="ja-JP" altLang="en-US" sz="1600">
                <a:solidFill>
                  <a:srgbClr val="FF3300"/>
                </a:solidFill>
                <a:latin typeface="AR P丸ゴシック体E" pitchFamily="50" charset="-128"/>
                <a:ea typeface="AR P丸ゴシック体E" pitchFamily="50" charset="-128"/>
              </a:rPr>
              <a:t>で！！</a:t>
            </a:r>
          </a:p>
        </p:txBody>
      </p:sp>
      <p:sp>
        <p:nvSpPr>
          <p:cNvPr id="13321" name="Line 11">
            <a:extLst>
              <a:ext uri="{FF2B5EF4-FFF2-40B4-BE49-F238E27FC236}">
                <a16:creationId xmlns:a16="http://schemas.microsoft.com/office/drawing/2014/main" id="{427CAF34-127C-4C60-B37D-4FD0BF6C590F}"/>
              </a:ext>
            </a:extLst>
          </p:cNvPr>
          <p:cNvSpPr>
            <a:spLocks noChangeShapeType="1"/>
          </p:cNvSpPr>
          <p:nvPr/>
        </p:nvSpPr>
        <p:spPr bwMode="auto">
          <a:xfrm>
            <a:off x="2987675" y="4005263"/>
            <a:ext cx="1800225" cy="1008062"/>
          </a:xfrm>
          <a:prstGeom prst="line">
            <a:avLst/>
          </a:prstGeom>
          <a:noFill/>
          <a:ln w="25400">
            <a:solidFill>
              <a:srgbClr val="FF0000"/>
            </a:solidFill>
            <a:round/>
            <a:headEnd type="stealth" w="med"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2" name="正方形/長方形 1">
            <a:extLst>
              <a:ext uri="{FF2B5EF4-FFF2-40B4-BE49-F238E27FC236}">
                <a16:creationId xmlns:a16="http://schemas.microsoft.com/office/drawing/2014/main" id="{1ADF241B-A5F3-4E2F-A04B-FF54F987BB34}"/>
              </a:ext>
            </a:extLst>
          </p:cNvPr>
          <p:cNvSpPr>
            <a:spLocks noChangeArrowheads="1"/>
          </p:cNvSpPr>
          <p:nvPr/>
        </p:nvSpPr>
        <p:spPr bwMode="auto">
          <a:xfrm>
            <a:off x="4427538" y="3500438"/>
            <a:ext cx="45720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ja-JP" altLang="ja-JP" sz="1000">
                <a:latin typeface="AR P丸ゴシック体E" pitchFamily="50" charset="-128"/>
                <a:ea typeface="AR P丸ゴシック体E" pitchFamily="50" charset="-128"/>
              </a:rPr>
              <a:t>①氏はすべて大文字、名は第</a:t>
            </a:r>
            <a:r>
              <a:rPr lang="en-US" altLang="ja-JP" sz="1000">
                <a:latin typeface="AR P丸ゴシック体E" pitchFamily="50" charset="-128"/>
                <a:ea typeface="AR P丸ゴシック体E" pitchFamily="50" charset="-128"/>
              </a:rPr>
              <a:t>1</a:t>
            </a:r>
            <a:r>
              <a:rPr lang="ja-JP" altLang="ja-JP" sz="1000">
                <a:latin typeface="AR P丸ゴシック体E" pitchFamily="50" charset="-128"/>
                <a:ea typeface="AR P丸ゴシック体E" pitchFamily="50" charset="-128"/>
              </a:rPr>
              <a:t>文字のみ大文字。　</a:t>
            </a:r>
            <a:endParaRPr lang="en-US" altLang="ja-JP" sz="1000">
              <a:latin typeface="AR P丸ゴシック体E" pitchFamily="50" charset="-128"/>
              <a:ea typeface="AR P丸ゴシック体E" pitchFamily="50" charset="-128"/>
            </a:endParaRPr>
          </a:p>
          <a:p>
            <a:pPr eaLnBrk="1" hangingPunct="1">
              <a:lnSpc>
                <a:spcPct val="110000"/>
              </a:lnSpc>
              <a:spcBef>
                <a:spcPct val="0"/>
              </a:spcBef>
              <a:buFontTx/>
              <a:buNone/>
            </a:pPr>
            <a:r>
              <a:rPr lang="en-US" altLang="ja-JP" sz="1000">
                <a:latin typeface="AR P丸ゴシック体E" pitchFamily="50" charset="-128"/>
                <a:ea typeface="AR P丸ゴシック体E" pitchFamily="50" charset="-128"/>
              </a:rPr>
              <a:t>   </a:t>
            </a:r>
            <a:r>
              <a:rPr lang="ja-JP" altLang="ja-JP" sz="1000">
                <a:latin typeface="AR P丸ゴシック体E" pitchFamily="50" charset="-128"/>
                <a:ea typeface="AR P丸ゴシック体E" pitchFamily="50" charset="-128"/>
              </a:rPr>
              <a:t>キーボード入力</a:t>
            </a:r>
            <a:r>
              <a:rPr lang="ja-JP" altLang="en-US" sz="1000">
                <a:latin typeface="AR P丸ゴシック体E" pitchFamily="50" charset="-128"/>
                <a:ea typeface="AR P丸ゴシック体E" pitchFamily="50" charset="-128"/>
              </a:rPr>
              <a:t>か</a:t>
            </a:r>
            <a:r>
              <a:rPr lang="ja-JP" altLang="ja-JP" sz="1000">
                <a:latin typeface="AR P丸ゴシック体E" pitchFamily="50" charset="-128"/>
                <a:ea typeface="AR P丸ゴシック体E" pitchFamily="50" charset="-128"/>
              </a:rPr>
              <a:t>、手書きならブロック体（活字体）　　</a:t>
            </a:r>
            <a:endParaRPr lang="en-US" altLang="ja-JP" sz="1000">
              <a:latin typeface="AR P丸ゴシック体E" pitchFamily="50" charset="-128"/>
              <a:ea typeface="AR P丸ゴシック体E" pitchFamily="50" charset="-128"/>
            </a:endParaRPr>
          </a:p>
          <a:p>
            <a:pPr eaLnBrk="1" hangingPunct="1">
              <a:lnSpc>
                <a:spcPct val="110000"/>
              </a:lnSpc>
              <a:spcBef>
                <a:spcPct val="0"/>
              </a:spcBef>
              <a:buFontTx/>
              <a:buNone/>
            </a:pPr>
            <a:r>
              <a:rPr lang="en-US" altLang="ja-JP" sz="1000">
                <a:latin typeface="AR P丸ゴシック体E" pitchFamily="50" charset="-128"/>
                <a:ea typeface="AR P丸ゴシック体E" pitchFamily="50" charset="-128"/>
              </a:rPr>
              <a:t>   </a:t>
            </a:r>
            <a:r>
              <a:rPr lang="ja-JP" altLang="ja-JP" sz="1000">
                <a:latin typeface="AR P丸ゴシック体E" pitchFamily="50" charset="-128"/>
                <a:ea typeface="AR P丸ゴシック体E" pitchFamily="50" charset="-128"/>
              </a:rPr>
              <a:t>氏と名の順番はどちらが先でもよいが（名</a:t>
            </a:r>
            <a:r>
              <a:rPr lang="en-US" altLang="ja-JP" sz="1000">
                <a:latin typeface="AR P丸ゴシック体E" pitchFamily="50" charset="-128"/>
                <a:ea typeface="AR P丸ゴシック体E" pitchFamily="50" charset="-128"/>
              </a:rPr>
              <a:t>+</a:t>
            </a:r>
            <a:r>
              <a:rPr lang="ja-JP" altLang="ja-JP" sz="1000">
                <a:latin typeface="AR P丸ゴシック体E" pitchFamily="50" charset="-128"/>
                <a:ea typeface="AR P丸ゴシック体E" pitchFamily="50" charset="-128"/>
              </a:rPr>
              <a:t>氏に統一）</a:t>
            </a:r>
            <a:endParaRPr lang="en-US" altLang="ja-JP" sz="1000">
              <a:latin typeface="AR P丸ゴシック体E" pitchFamily="50" charset="-128"/>
              <a:ea typeface="AR P丸ゴシック体E" pitchFamily="50" charset="-128"/>
            </a:endParaRPr>
          </a:p>
          <a:p>
            <a:pPr eaLnBrk="1" hangingPunct="1">
              <a:lnSpc>
                <a:spcPct val="110000"/>
              </a:lnSpc>
              <a:spcBef>
                <a:spcPct val="0"/>
              </a:spcBef>
              <a:buFontTx/>
              <a:buNone/>
            </a:pPr>
            <a:r>
              <a:rPr lang="en-US" altLang="ja-JP" sz="1000">
                <a:latin typeface="AR P丸ゴシック体E" pitchFamily="50" charset="-128"/>
                <a:ea typeface="AR P丸ゴシック体E" pitchFamily="50" charset="-128"/>
              </a:rPr>
              <a:t> </a:t>
            </a:r>
            <a:r>
              <a:rPr lang="ja-JP" altLang="ja-JP" sz="1000">
                <a:latin typeface="AR P丸ゴシック体E" pitchFamily="50" charset="-128"/>
                <a:ea typeface="AR P丸ゴシック体E" pitchFamily="50" charset="-128"/>
              </a:rPr>
              <a:t>　秋山あきこ　は　</a:t>
            </a:r>
            <a:r>
              <a:rPr lang="en-US" altLang="ja-JP" sz="1000">
                <a:latin typeface="AR P丸ゴシック体E" pitchFamily="50" charset="-128"/>
                <a:ea typeface="AR P丸ゴシック体E" pitchFamily="50" charset="-128"/>
              </a:rPr>
              <a:t>Akiko AKIYAMA</a:t>
            </a:r>
            <a:endParaRPr lang="ja-JP" altLang="ja-JP" sz="1000">
              <a:latin typeface="AR P丸ゴシック体E" pitchFamily="50" charset="-128"/>
              <a:ea typeface="AR P丸ゴシック体E" pitchFamily="50" charset="-128"/>
            </a:endParaRPr>
          </a:p>
        </p:txBody>
      </p:sp>
      <p:sp>
        <p:nvSpPr>
          <p:cNvPr id="13323" name="正方形/長方形 2">
            <a:extLst>
              <a:ext uri="{FF2B5EF4-FFF2-40B4-BE49-F238E27FC236}">
                <a16:creationId xmlns:a16="http://schemas.microsoft.com/office/drawing/2014/main" id="{26044327-FFB6-424D-B283-918DD89CE709}"/>
              </a:ext>
            </a:extLst>
          </p:cNvPr>
          <p:cNvSpPr>
            <a:spLocks noChangeArrowheads="1"/>
          </p:cNvSpPr>
          <p:nvPr/>
        </p:nvSpPr>
        <p:spPr bwMode="auto">
          <a:xfrm>
            <a:off x="4468813" y="2674938"/>
            <a:ext cx="45720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ja-JP" altLang="ja-JP" sz="1000">
                <a:latin typeface="AR P丸ゴシック体E" pitchFamily="50" charset="-128"/>
                <a:ea typeface="AR P丸ゴシック体E" pitchFamily="50" charset="-128"/>
              </a:rPr>
              <a:t>②二者択一、該当するところを選ぶ</a:t>
            </a:r>
            <a:r>
              <a:rPr lang="ja-JP" altLang="en-US" sz="1000">
                <a:latin typeface="AR P丸ゴシック体E" pitchFamily="50" charset="-128"/>
                <a:ea typeface="AR P丸ゴシック体E" pitchFamily="50" charset="-128"/>
              </a:rPr>
              <a:t>四角</a:t>
            </a:r>
            <a:r>
              <a:rPr lang="ja-JP" altLang="ja-JP" sz="1000">
                <a:latin typeface="AR P丸ゴシック体E" pitchFamily="50" charset="-128"/>
                <a:ea typeface="AR P丸ゴシック体E" pitchFamily="50" charset="-128"/>
              </a:rPr>
              <a:t>（チェックボックス）の中は、</a:t>
            </a:r>
            <a:endParaRPr lang="en-US" altLang="ja-JP" sz="1000">
              <a:latin typeface="AR P丸ゴシック体E" pitchFamily="50" charset="-128"/>
              <a:ea typeface="AR P丸ゴシック体E" pitchFamily="50" charset="-128"/>
            </a:endParaRPr>
          </a:p>
          <a:p>
            <a:pPr eaLnBrk="1" hangingPunct="1">
              <a:lnSpc>
                <a:spcPct val="110000"/>
              </a:lnSpc>
              <a:spcBef>
                <a:spcPct val="0"/>
              </a:spcBef>
              <a:buFontTx/>
              <a:buNone/>
            </a:pPr>
            <a:r>
              <a:rPr lang="ja-JP" altLang="en-US" sz="1000">
                <a:latin typeface="AR P丸ゴシック体E" pitchFamily="50" charset="-128"/>
                <a:ea typeface="AR P丸ゴシック体E" pitchFamily="50" charset="-128"/>
              </a:rPr>
              <a:t>　 </a:t>
            </a:r>
            <a:r>
              <a:rPr lang="ja-JP" altLang="ja-JP" sz="1000">
                <a:latin typeface="AR P丸ゴシック体E" pitchFamily="50" charset="-128"/>
                <a:ea typeface="AR P丸ゴシック体E" pitchFamily="50" charset="-128"/>
              </a:rPr>
              <a:t>大文字</a:t>
            </a:r>
            <a:r>
              <a:rPr lang="ja-JP" altLang="en-US" sz="1000">
                <a:latin typeface="AR P丸ゴシック体E" pitchFamily="50" charset="-128"/>
                <a:ea typeface="AR P丸ゴシック体E" pitchFamily="50" charset="-128"/>
              </a:rPr>
              <a:t>か小文字</a:t>
            </a:r>
            <a:r>
              <a:rPr lang="ja-JP" altLang="ja-JP" sz="1000">
                <a:latin typeface="AR P丸ゴシック体E" pitchFamily="50" charset="-128"/>
                <a:ea typeface="AR P丸ゴシック体E" pitchFamily="50" charset="-128"/>
              </a:rPr>
              <a:t>の</a:t>
            </a:r>
            <a:r>
              <a:rPr lang="ja-JP" altLang="en-US" sz="1000">
                <a:latin typeface="AR P丸ゴシック体E" pitchFamily="50" charset="-128"/>
                <a:ea typeface="AR P丸ゴシック体E" pitchFamily="50" charset="-128"/>
              </a:rPr>
              <a:t>　</a:t>
            </a:r>
            <a:r>
              <a:rPr lang="en-US" altLang="ja-JP" sz="1000">
                <a:latin typeface="AR P丸ゴシック体E" pitchFamily="50" charset="-128"/>
                <a:ea typeface="AR P丸ゴシック体E" pitchFamily="50" charset="-128"/>
              </a:rPr>
              <a:t>X</a:t>
            </a:r>
            <a:r>
              <a:rPr lang="ja-JP" altLang="en-US" sz="1000">
                <a:latin typeface="AR P丸ゴシック体E" pitchFamily="50" charset="-128"/>
                <a:ea typeface="AR P丸ゴシック体E" pitchFamily="50" charset="-128"/>
              </a:rPr>
              <a:t>　</a:t>
            </a:r>
            <a:r>
              <a:rPr lang="ja-JP" altLang="ja-JP" sz="1000">
                <a:latin typeface="AR P丸ゴシック体E" pitchFamily="50" charset="-128"/>
                <a:ea typeface="AR P丸ゴシック体E" pitchFamily="50" charset="-128"/>
              </a:rPr>
              <a:t>を入れること。</a:t>
            </a:r>
            <a:endParaRPr lang="en-US" altLang="ja-JP" sz="1000">
              <a:latin typeface="AR P丸ゴシック体E" pitchFamily="50" charset="-128"/>
              <a:ea typeface="AR P丸ゴシック体E" pitchFamily="50" charset="-128"/>
            </a:endParaRPr>
          </a:p>
          <a:p>
            <a:pPr eaLnBrk="1" hangingPunct="1">
              <a:lnSpc>
                <a:spcPct val="110000"/>
              </a:lnSpc>
              <a:spcBef>
                <a:spcPct val="0"/>
              </a:spcBef>
              <a:buFontTx/>
              <a:buNone/>
            </a:pPr>
            <a:r>
              <a:rPr lang="ja-JP" altLang="en-US" sz="1000">
                <a:latin typeface="AR P丸ゴシック体E" pitchFamily="50" charset="-128"/>
                <a:ea typeface="AR P丸ゴシック体E" pitchFamily="50" charset="-128"/>
              </a:rPr>
              <a:t>　 レ点は</a:t>
            </a:r>
            <a:r>
              <a:rPr lang="ja-JP" altLang="ja-JP" sz="1000">
                <a:latin typeface="AR P丸ゴシック体E" pitchFamily="50" charset="-128"/>
                <a:ea typeface="AR P丸ゴシック体E" pitchFamily="50" charset="-128"/>
              </a:rPr>
              <a:t>コンピュータによっては、文字化けする場合があるので注意。</a:t>
            </a:r>
          </a:p>
        </p:txBody>
      </p:sp>
      <p:sp>
        <p:nvSpPr>
          <p:cNvPr id="13324" name="テキスト ボックス 3">
            <a:extLst>
              <a:ext uri="{FF2B5EF4-FFF2-40B4-BE49-F238E27FC236}">
                <a16:creationId xmlns:a16="http://schemas.microsoft.com/office/drawing/2014/main" id="{FFD50E85-3736-45BF-A3D0-9EDF1C3E6C68}"/>
              </a:ext>
            </a:extLst>
          </p:cNvPr>
          <p:cNvSpPr txBox="1">
            <a:spLocks noChangeArrowheads="1"/>
          </p:cNvSpPr>
          <p:nvPr/>
        </p:nvSpPr>
        <p:spPr bwMode="auto">
          <a:xfrm>
            <a:off x="2987675" y="2674938"/>
            <a:ext cx="363538" cy="307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t>②</a:t>
            </a:r>
          </a:p>
        </p:txBody>
      </p:sp>
      <p:sp>
        <p:nvSpPr>
          <p:cNvPr id="13325" name="テキスト ボックス 5">
            <a:extLst>
              <a:ext uri="{FF2B5EF4-FFF2-40B4-BE49-F238E27FC236}">
                <a16:creationId xmlns:a16="http://schemas.microsoft.com/office/drawing/2014/main" id="{478716C6-3B1A-4299-BA11-E7D547F68087}"/>
              </a:ext>
            </a:extLst>
          </p:cNvPr>
          <p:cNvSpPr txBox="1">
            <a:spLocks noChangeArrowheads="1"/>
          </p:cNvSpPr>
          <p:nvPr/>
        </p:nvSpPr>
        <p:spPr bwMode="auto">
          <a:xfrm>
            <a:off x="395288" y="4706938"/>
            <a:ext cx="4032250" cy="1169987"/>
          </a:xfrm>
          <a:prstGeom prst="rect">
            <a:avLst/>
          </a:prstGeom>
          <a:solidFill>
            <a:srgbClr val="92D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00">
                <a:latin typeface="AR P丸ゴシック体E" pitchFamily="50" charset="-128"/>
                <a:ea typeface="AR P丸ゴシック体E" pitchFamily="50" charset="-128"/>
              </a:rPr>
              <a:t>追加コメントあればここに記入してください。</a:t>
            </a:r>
            <a:endParaRPr lang="en-US" altLang="ja-JP" sz="1000">
              <a:latin typeface="AR P丸ゴシック体E" pitchFamily="50" charset="-128"/>
              <a:ea typeface="AR P丸ゴシック体E" pitchFamily="50" charset="-128"/>
            </a:endParaRPr>
          </a:p>
          <a:p>
            <a:pPr eaLnBrk="1" hangingPunct="1">
              <a:spcBef>
                <a:spcPct val="0"/>
              </a:spcBef>
              <a:buFontTx/>
              <a:buNone/>
            </a:pPr>
            <a:endParaRPr lang="en-US" altLang="ja-JP" sz="1000">
              <a:latin typeface="AR P丸ゴシック体E" pitchFamily="50" charset="-128"/>
              <a:ea typeface="AR P丸ゴシック体E" pitchFamily="50" charset="-128"/>
            </a:endParaRPr>
          </a:p>
          <a:p>
            <a:pPr eaLnBrk="1" hangingPunct="1">
              <a:spcBef>
                <a:spcPct val="0"/>
              </a:spcBef>
              <a:buFontTx/>
              <a:buNone/>
            </a:pPr>
            <a:r>
              <a:rPr lang="ja-JP" altLang="en-US" sz="1000">
                <a:latin typeface="AR P丸ゴシック体E" pitchFamily="50" charset="-128"/>
                <a:ea typeface="AR P丸ゴシック体E" pitchFamily="50" charset="-128"/>
              </a:rPr>
              <a:t>（別紙が必要なら、</a:t>
            </a:r>
            <a:endParaRPr lang="en-US" altLang="ja-JP" sz="1000">
              <a:latin typeface="AR P丸ゴシック体E" pitchFamily="50" charset="-128"/>
              <a:ea typeface="AR P丸ゴシック体E" pitchFamily="50" charset="-128"/>
            </a:endParaRPr>
          </a:p>
          <a:p>
            <a:pPr eaLnBrk="1" hangingPunct="1">
              <a:spcBef>
                <a:spcPct val="0"/>
              </a:spcBef>
              <a:buFontTx/>
              <a:buNone/>
            </a:pPr>
            <a:r>
              <a:rPr lang="ja-JP" altLang="en-US" sz="1000">
                <a:latin typeface="AR P丸ゴシック体E" pitchFamily="50" charset="-128"/>
                <a:ea typeface="AR P丸ゴシック体E" pitchFamily="50" charset="-128"/>
              </a:rPr>
              <a:t>　</a:t>
            </a:r>
            <a:r>
              <a:rPr lang="ja-JP" altLang="ja-JP" sz="1000">
                <a:latin typeface="AR P丸ゴシック体E" pitchFamily="50" charset="-128"/>
                <a:ea typeface="AR P丸ゴシック体E" pitchFamily="50" charset="-128"/>
              </a:rPr>
              <a:t>⑯</a:t>
            </a:r>
            <a:r>
              <a:rPr lang="ja-JP" altLang="en-US" sz="1000">
                <a:latin typeface="AR P丸ゴシック体E" pitchFamily="50" charset="-128"/>
                <a:ea typeface="AR P丸ゴシック体E" pitchFamily="50" charset="-128"/>
              </a:rPr>
              <a:t>このページ</a:t>
            </a:r>
            <a:r>
              <a:rPr lang="ja-JP" altLang="ja-JP" sz="1000">
                <a:latin typeface="AR P丸ゴシック体E" pitchFamily="50" charset="-128"/>
                <a:ea typeface="AR P丸ゴシック体E" pitchFamily="50" charset="-128"/>
              </a:rPr>
              <a:t>と同じ様に別紙の右上に必ず氏名を書きます。</a:t>
            </a:r>
            <a:endParaRPr lang="en-US" altLang="ja-JP" sz="1000">
              <a:latin typeface="AR P丸ゴシック体E" pitchFamily="50" charset="-128"/>
              <a:ea typeface="AR P丸ゴシック体E" pitchFamily="50" charset="-128"/>
            </a:endParaRPr>
          </a:p>
          <a:p>
            <a:pPr eaLnBrk="1" hangingPunct="1">
              <a:spcBef>
                <a:spcPct val="0"/>
              </a:spcBef>
              <a:buFontTx/>
              <a:buNone/>
            </a:pPr>
            <a:r>
              <a:rPr lang="ja-JP" altLang="en-US" sz="1000">
                <a:latin typeface="AR P丸ゴシック体E" pitchFamily="50" charset="-128"/>
                <a:ea typeface="AR P丸ゴシック体E" pitchFamily="50" charset="-128"/>
              </a:rPr>
              <a:t>　</a:t>
            </a:r>
            <a:r>
              <a:rPr lang="ja-JP" altLang="ja-JP" sz="1000">
                <a:latin typeface="AR P丸ゴシック体E" pitchFamily="50" charset="-128"/>
                <a:ea typeface="AR P丸ゴシック体E" pitchFamily="50" charset="-128"/>
              </a:rPr>
              <a:t>これは万が一バラバラになった時にも、誰のものかわかるように</a:t>
            </a:r>
            <a:endParaRPr lang="en-US" altLang="ja-JP" sz="1000">
              <a:latin typeface="AR P丸ゴシック体E" pitchFamily="50" charset="-128"/>
              <a:ea typeface="AR P丸ゴシック体E" pitchFamily="50" charset="-128"/>
            </a:endParaRPr>
          </a:p>
          <a:p>
            <a:pPr eaLnBrk="1" hangingPunct="1">
              <a:spcBef>
                <a:spcPct val="0"/>
              </a:spcBef>
              <a:buFontTx/>
              <a:buNone/>
            </a:pPr>
            <a:r>
              <a:rPr lang="ja-JP" altLang="en-US" sz="1000">
                <a:latin typeface="AR P丸ゴシック体E" pitchFamily="50" charset="-128"/>
                <a:ea typeface="AR P丸ゴシック体E" pitchFamily="50" charset="-128"/>
              </a:rPr>
              <a:t>　</a:t>
            </a:r>
            <a:r>
              <a:rPr lang="ja-JP" altLang="ja-JP" sz="1000">
                <a:latin typeface="AR P丸ゴシック体E" pitchFamily="50" charset="-128"/>
                <a:ea typeface="AR P丸ゴシック体E" pitchFamily="50" charset="-128"/>
              </a:rPr>
              <a:t>するためです。</a:t>
            </a:r>
          </a:p>
          <a:p>
            <a:pPr eaLnBrk="1" hangingPunct="1">
              <a:spcBef>
                <a:spcPct val="0"/>
              </a:spcBef>
              <a:buFontTx/>
              <a:buNone/>
            </a:pPr>
            <a:endParaRPr lang="ja-JP" altLang="en-US" sz="1000">
              <a:latin typeface="AR P丸ゴシック体E" pitchFamily="50" charset="-128"/>
              <a:ea typeface="AR P丸ゴシック体E" pitchFamily="50" charset="-128"/>
            </a:endParaRPr>
          </a:p>
        </p:txBody>
      </p:sp>
      <p:sp>
        <p:nvSpPr>
          <p:cNvPr id="13326" name="テキスト ボックス 6">
            <a:extLst>
              <a:ext uri="{FF2B5EF4-FFF2-40B4-BE49-F238E27FC236}">
                <a16:creationId xmlns:a16="http://schemas.microsoft.com/office/drawing/2014/main" id="{19662485-8EF7-46D6-BE67-E619363842FA}"/>
              </a:ext>
            </a:extLst>
          </p:cNvPr>
          <p:cNvSpPr txBox="1">
            <a:spLocks noChangeArrowheads="1"/>
          </p:cNvSpPr>
          <p:nvPr/>
        </p:nvSpPr>
        <p:spPr bwMode="auto">
          <a:xfrm>
            <a:off x="658813" y="3765550"/>
            <a:ext cx="338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t>①</a:t>
            </a:r>
          </a:p>
        </p:txBody>
      </p:sp>
      <p:sp>
        <p:nvSpPr>
          <p:cNvPr id="15375" name="テキスト ボックス 15">
            <a:extLst>
              <a:ext uri="{FF2B5EF4-FFF2-40B4-BE49-F238E27FC236}">
                <a16:creationId xmlns:a16="http://schemas.microsoft.com/office/drawing/2014/main" id="{D288D44B-EBA6-46F8-AC78-DB993E9F47C0}"/>
              </a:ext>
            </a:extLst>
          </p:cNvPr>
          <p:cNvSpPr txBox="1">
            <a:spLocks noChangeArrowheads="1"/>
          </p:cNvSpPr>
          <p:nvPr/>
        </p:nvSpPr>
        <p:spPr bwMode="auto">
          <a:xfrm>
            <a:off x="2805113" y="4622800"/>
            <a:ext cx="3651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t>②</a:t>
            </a:r>
          </a:p>
        </p:txBody>
      </p:sp>
      <p:sp>
        <p:nvSpPr>
          <p:cNvPr id="15376" name="テキスト ボックス 16">
            <a:extLst>
              <a:ext uri="{FF2B5EF4-FFF2-40B4-BE49-F238E27FC236}">
                <a16:creationId xmlns:a16="http://schemas.microsoft.com/office/drawing/2014/main" id="{8190387F-EBF8-4B03-BFED-89768AD576B6}"/>
              </a:ext>
            </a:extLst>
          </p:cNvPr>
          <p:cNvSpPr txBox="1">
            <a:spLocks noChangeArrowheads="1"/>
          </p:cNvSpPr>
          <p:nvPr/>
        </p:nvSpPr>
        <p:spPr bwMode="auto">
          <a:xfrm>
            <a:off x="0" y="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a:solidFill>
                  <a:schemeClr val="bg1"/>
                </a:solidFill>
                <a:latin typeface="AR P丸ゴシック体E" pitchFamily="50" charset="-128"/>
                <a:ea typeface="AR P丸ゴシック体E" pitchFamily="50" charset="-128"/>
              </a:rPr>
              <a:t>　　歯の状況（医師が記入）</a:t>
            </a:r>
            <a:r>
              <a:rPr lang="ja-JP" altLang="en-US" sz="1800">
                <a:solidFill>
                  <a:schemeClr val="bg1"/>
                </a:solidFill>
                <a:latin typeface="AR P丸ゴシック体E" pitchFamily="50" charset="-128"/>
                <a:ea typeface="AR P丸ゴシック体E" pitchFamily="50" charset="-128"/>
              </a:rPr>
              <a:t>　歯は必ず、出発前までに日本で治療完了する</a:t>
            </a:r>
            <a:endParaRPr lang="en-US" altLang="ja-JP" sz="1800">
              <a:solidFill>
                <a:schemeClr val="bg1"/>
              </a:solidFill>
              <a:latin typeface="AR P丸ゴシック体E" pitchFamily="50" charset="-128"/>
              <a:ea typeface="AR P丸ゴシック体E" pitchFamily="50" charset="-128"/>
            </a:endParaRPr>
          </a:p>
        </p:txBody>
      </p:sp>
      <p:sp>
        <p:nvSpPr>
          <p:cNvPr id="13329" name="Text Box 7">
            <a:extLst>
              <a:ext uri="{FF2B5EF4-FFF2-40B4-BE49-F238E27FC236}">
                <a16:creationId xmlns:a16="http://schemas.microsoft.com/office/drawing/2014/main" id="{74704338-40F8-46FD-9731-282D94E5B61B}"/>
              </a:ext>
            </a:extLst>
          </p:cNvPr>
          <p:cNvSpPr txBox="1">
            <a:spLocks noChangeArrowheads="1"/>
          </p:cNvSpPr>
          <p:nvPr/>
        </p:nvSpPr>
        <p:spPr bwMode="auto">
          <a:xfrm>
            <a:off x="5795963" y="1565275"/>
            <a:ext cx="19240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CC00"/>
                </a:solidFill>
                <a:latin typeface="AR P丸ゴシック体E" pitchFamily="50" charset="-128"/>
                <a:ea typeface="AR P丸ゴシック体E" pitchFamily="50" charset="-128"/>
              </a:rPr>
              <a:t>自動的に表示されます</a:t>
            </a:r>
          </a:p>
        </p:txBody>
      </p:sp>
      <p:sp>
        <p:nvSpPr>
          <p:cNvPr id="13330" name="Line 6">
            <a:extLst>
              <a:ext uri="{FF2B5EF4-FFF2-40B4-BE49-F238E27FC236}">
                <a16:creationId xmlns:a16="http://schemas.microsoft.com/office/drawing/2014/main" id="{D1DDAED6-A435-4224-A351-5DA608C9AB5D}"/>
              </a:ext>
            </a:extLst>
          </p:cNvPr>
          <p:cNvSpPr>
            <a:spLocks noChangeShapeType="1"/>
          </p:cNvSpPr>
          <p:nvPr/>
        </p:nvSpPr>
        <p:spPr bwMode="auto">
          <a:xfrm flipH="1" flipV="1">
            <a:off x="4468813" y="765175"/>
            <a:ext cx="1420812" cy="952500"/>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31" name="Line 6">
            <a:extLst>
              <a:ext uri="{FF2B5EF4-FFF2-40B4-BE49-F238E27FC236}">
                <a16:creationId xmlns:a16="http://schemas.microsoft.com/office/drawing/2014/main" id="{DD270218-0CA3-456B-BECE-6169D3A258C3}"/>
              </a:ext>
            </a:extLst>
          </p:cNvPr>
          <p:cNvSpPr>
            <a:spLocks noChangeShapeType="1"/>
          </p:cNvSpPr>
          <p:nvPr/>
        </p:nvSpPr>
        <p:spPr bwMode="auto">
          <a:xfrm flipH="1">
            <a:off x="4427538" y="1717675"/>
            <a:ext cx="1462087" cy="306388"/>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正方形/長方形 19">
            <a:extLst>
              <a:ext uri="{FF2B5EF4-FFF2-40B4-BE49-F238E27FC236}">
                <a16:creationId xmlns:a16="http://schemas.microsoft.com/office/drawing/2014/main" id="{D2814049-71F6-4DC0-8D3C-49188E7A7654}"/>
              </a:ext>
            </a:extLst>
          </p:cNvPr>
          <p:cNvSpPr/>
          <p:nvPr/>
        </p:nvSpPr>
        <p:spPr>
          <a:xfrm>
            <a:off x="1225896" y="1858635"/>
            <a:ext cx="6790642" cy="3416320"/>
          </a:xfrm>
          <a:prstGeom prst="rect">
            <a:avLst/>
          </a:prstGeom>
          <a:noFill/>
        </p:spPr>
        <p:txBody>
          <a:bodyPr wrap="none">
            <a:spAutoFit/>
          </a:bodyPr>
          <a:lstStyle/>
          <a:p>
            <a:pPr algn="ctr">
              <a:defRPr/>
            </a:pPr>
            <a:r>
              <a:rPr lang="ja-JP" altLang="en-US" sz="5400" b="1" dirty="0">
                <a:ln w="22225">
                  <a:solidFill>
                    <a:schemeClr val="accent2"/>
                  </a:solidFill>
                  <a:prstDash val="solid"/>
                </a:ln>
                <a:solidFill>
                  <a:srgbClr val="00FFFF"/>
                </a:solidFill>
              </a:rPr>
              <a:t>追加が必要な場合</a:t>
            </a:r>
            <a:endParaRPr lang="en-US" altLang="ja-JP" sz="5400" b="1" dirty="0">
              <a:ln w="22225">
                <a:solidFill>
                  <a:schemeClr val="accent2"/>
                </a:solidFill>
                <a:prstDash val="solid"/>
              </a:ln>
              <a:solidFill>
                <a:srgbClr val="00FFFF"/>
              </a:solidFill>
            </a:endParaRPr>
          </a:p>
          <a:p>
            <a:pPr algn="ctr">
              <a:defRPr/>
            </a:pPr>
            <a:r>
              <a:rPr lang="ja-JP" altLang="en-US" sz="5400" b="1" dirty="0">
                <a:ln w="22225">
                  <a:solidFill>
                    <a:schemeClr val="accent2"/>
                  </a:solidFill>
                  <a:prstDash val="solid"/>
                </a:ln>
                <a:solidFill>
                  <a:srgbClr val="00FFFF"/>
                </a:solidFill>
              </a:rPr>
              <a:t>の記入用紙は</a:t>
            </a:r>
            <a:endParaRPr lang="en-US" altLang="ja-JP" sz="5400" b="1" dirty="0">
              <a:ln w="22225">
                <a:solidFill>
                  <a:schemeClr val="accent2"/>
                </a:solidFill>
                <a:prstDash val="solid"/>
              </a:ln>
              <a:solidFill>
                <a:srgbClr val="00FFFF"/>
              </a:solidFill>
            </a:endParaRPr>
          </a:p>
          <a:p>
            <a:pPr algn="ctr">
              <a:defRPr/>
            </a:pPr>
            <a:r>
              <a:rPr lang="en-US" altLang="ja-JP" sz="5400" b="1" dirty="0">
                <a:ln w="22225">
                  <a:solidFill>
                    <a:schemeClr val="accent2"/>
                  </a:solidFill>
                  <a:prstDash val="solid"/>
                </a:ln>
                <a:solidFill>
                  <a:srgbClr val="00FFFF"/>
                </a:solidFill>
              </a:rPr>
              <a:t>『</a:t>
            </a:r>
            <a:r>
              <a:rPr lang="ja-JP" altLang="en-US" sz="5400" b="1" dirty="0">
                <a:ln w="22225">
                  <a:solidFill>
                    <a:schemeClr val="accent2"/>
                  </a:solidFill>
                  <a:prstDash val="solid"/>
                </a:ln>
                <a:solidFill>
                  <a:srgbClr val="00FFFF"/>
                </a:solidFill>
              </a:rPr>
              <a:t>申請書チェックリスト</a:t>
            </a:r>
            <a:r>
              <a:rPr lang="en-US" altLang="ja-JP" sz="5400" b="1" dirty="0">
                <a:ln w="22225">
                  <a:solidFill>
                    <a:schemeClr val="accent2"/>
                  </a:solidFill>
                  <a:prstDash val="solid"/>
                </a:ln>
                <a:solidFill>
                  <a:srgbClr val="00FFFF"/>
                </a:solidFill>
              </a:rPr>
              <a:t>』</a:t>
            </a:r>
          </a:p>
          <a:p>
            <a:pPr algn="ctr">
              <a:defRPr/>
            </a:pPr>
            <a:r>
              <a:rPr lang="ja-JP" altLang="en-US" sz="5400" b="1" dirty="0">
                <a:ln w="22225">
                  <a:solidFill>
                    <a:schemeClr val="accent2"/>
                  </a:solidFill>
                  <a:prstDash val="solid"/>
                </a:ln>
                <a:solidFill>
                  <a:srgbClr val="00FFFF"/>
                </a:solidFill>
              </a:rPr>
              <a:t>の後にあります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29"/>
                                        </p:tgtEl>
                                        <p:attrNameLst>
                                          <p:attrName>style.visibility</p:attrName>
                                        </p:attrNameLst>
                                      </p:cBhvr>
                                      <p:to>
                                        <p:strVal val="visible"/>
                                      </p:to>
                                    </p:set>
                                    <p:animEffect transition="in" filter="barn(inVertical)">
                                      <p:cBhvr>
                                        <p:cTn id="7" dur="500"/>
                                        <p:tgtEl>
                                          <p:spTgt spid="133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17"/>
                                        </p:tgtEl>
                                        <p:attrNameLst>
                                          <p:attrName>style.visibility</p:attrName>
                                        </p:attrNameLst>
                                      </p:cBhvr>
                                      <p:to>
                                        <p:strVal val="visible"/>
                                      </p:to>
                                    </p:set>
                                    <p:animEffect transition="in" filter="barn(inVertical)">
                                      <p:cBhvr>
                                        <p:cTn id="10" dur="500"/>
                                        <p:tgtEl>
                                          <p:spTgt spid="133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barn(inVertical)">
                                      <p:cBhvr>
                                        <p:cTn id="13" dur="500"/>
                                        <p:tgtEl>
                                          <p:spTgt spid="1229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315"/>
                                        </p:tgtEl>
                                        <p:attrNameLst>
                                          <p:attrName>style.visibility</p:attrName>
                                        </p:attrNameLst>
                                      </p:cBhvr>
                                      <p:to>
                                        <p:strVal val="visible"/>
                                      </p:to>
                                    </p:set>
                                    <p:animEffect transition="in" filter="barn(inVertical)">
                                      <p:cBhvr>
                                        <p:cTn id="16" dur="500"/>
                                        <p:tgtEl>
                                          <p:spTgt spid="13315"/>
                                        </p:tgtEl>
                                      </p:cBhvr>
                                    </p:animEffect>
                                  </p:childTnLst>
                                </p:cTn>
                              </p:par>
                              <p:par>
                                <p:cTn id="17" presetID="16" presetClass="entr" presetSubtype="21" fill="hold" nodeType="withEffect">
                                  <p:stCondLst>
                                    <p:cond delay="0"/>
                                  </p:stCondLst>
                                  <p:childTnLst>
                                    <p:set>
                                      <p:cBhvr>
                                        <p:cTn id="18" dur="1" fill="hold">
                                          <p:stCondLst>
                                            <p:cond delay="0"/>
                                          </p:stCondLst>
                                        </p:cTn>
                                        <p:tgtEl>
                                          <p:spTgt spid="13330"/>
                                        </p:tgtEl>
                                        <p:attrNameLst>
                                          <p:attrName>style.visibility</p:attrName>
                                        </p:attrNameLst>
                                      </p:cBhvr>
                                      <p:to>
                                        <p:strVal val="visible"/>
                                      </p:to>
                                    </p:set>
                                    <p:animEffect transition="in" filter="barn(inVertical)">
                                      <p:cBhvr>
                                        <p:cTn id="19" dur="500"/>
                                        <p:tgtEl>
                                          <p:spTgt spid="13330"/>
                                        </p:tgtEl>
                                      </p:cBhvr>
                                    </p:animEffect>
                                  </p:childTnLst>
                                </p:cTn>
                              </p:par>
                              <p:par>
                                <p:cTn id="20" presetID="16" presetClass="entr" presetSubtype="21" fill="hold" nodeType="withEffect">
                                  <p:stCondLst>
                                    <p:cond delay="0"/>
                                  </p:stCondLst>
                                  <p:childTnLst>
                                    <p:set>
                                      <p:cBhvr>
                                        <p:cTn id="21" dur="1" fill="hold">
                                          <p:stCondLst>
                                            <p:cond delay="0"/>
                                          </p:stCondLst>
                                        </p:cTn>
                                        <p:tgtEl>
                                          <p:spTgt spid="13331"/>
                                        </p:tgtEl>
                                        <p:attrNameLst>
                                          <p:attrName>style.visibility</p:attrName>
                                        </p:attrNameLst>
                                      </p:cBhvr>
                                      <p:to>
                                        <p:strVal val="visible"/>
                                      </p:to>
                                    </p:set>
                                    <p:animEffect transition="in" filter="barn(inVertical)">
                                      <p:cBhvr>
                                        <p:cTn id="22" dur="500"/>
                                        <p:tgtEl>
                                          <p:spTgt spid="133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323"/>
                                        </p:tgtEl>
                                        <p:attrNameLst>
                                          <p:attrName>style.visibility</p:attrName>
                                        </p:attrNameLst>
                                      </p:cBhvr>
                                      <p:to>
                                        <p:strVal val="visible"/>
                                      </p:to>
                                    </p:set>
                                    <p:animEffect transition="in" filter="barn(inVertical)">
                                      <p:cBhvr>
                                        <p:cTn id="27" dur="500"/>
                                        <p:tgtEl>
                                          <p:spTgt spid="13323"/>
                                        </p:tgtEl>
                                      </p:cBhvr>
                                    </p:animEffect>
                                  </p:childTnLst>
                                </p:cTn>
                              </p:par>
                              <p:par>
                                <p:cTn id="28" presetID="2" presetClass="entr" presetSubtype="2" fill="hold" grpId="0" nodeType="withEffect">
                                  <p:stCondLst>
                                    <p:cond delay="0"/>
                                  </p:stCondLst>
                                  <p:childTnLst>
                                    <p:set>
                                      <p:cBhvr>
                                        <p:cTn id="29" dur="1" fill="hold">
                                          <p:stCondLst>
                                            <p:cond delay="0"/>
                                          </p:stCondLst>
                                        </p:cTn>
                                        <p:tgtEl>
                                          <p:spTgt spid="13324"/>
                                        </p:tgtEl>
                                        <p:attrNameLst>
                                          <p:attrName>style.visibility</p:attrName>
                                        </p:attrNameLst>
                                      </p:cBhvr>
                                      <p:to>
                                        <p:strVal val="visible"/>
                                      </p:to>
                                    </p:set>
                                    <p:anim calcmode="lin" valueType="num">
                                      <p:cBhvr additive="base">
                                        <p:cTn id="30" dur="500" fill="hold"/>
                                        <p:tgtEl>
                                          <p:spTgt spid="13324"/>
                                        </p:tgtEl>
                                        <p:attrNameLst>
                                          <p:attrName>ppt_x</p:attrName>
                                        </p:attrNameLst>
                                      </p:cBhvr>
                                      <p:tavLst>
                                        <p:tav tm="0">
                                          <p:val>
                                            <p:strVal val="1+#ppt_w/2"/>
                                          </p:val>
                                        </p:tav>
                                        <p:tav tm="100000">
                                          <p:val>
                                            <p:strVal val="#ppt_x"/>
                                          </p:val>
                                        </p:tav>
                                      </p:tavLst>
                                    </p:anim>
                                    <p:anim calcmode="lin" valueType="num">
                                      <p:cBhvr additive="base">
                                        <p:cTn id="31" dur="500" fill="hold"/>
                                        <p:tgtEl>
                                          <p:spTgt spid="13324"/>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326"/>
                                        </p:tgtEl>
                                        <p:attrNameLst>
                                          <p:attrName>style.visibility</p:attrName>
                                        </p:attrNameLst>
                                      </p:cBhvr>
                                      <p:to>
                                        <p:strVal val="visible"/>
                                      </p:to>
                                    </p:set>
                                    <p:animEffect transition="in" filter="barn(inVertical)">
                                      <p:cBhvr>
                                        <p:cTn id="36" dur="500"/>
                                        <p:tgtEl>
                                          <p:spTgt spid="1332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3322"/>
                                        </p:tgtEl>
                                        <p:attrNameLst>
                                          <p:attrName>style.visibility</p:attrName>
                                        </p:attrNameLst>
                                      </p:cBhvr>
                                      <p:to>
                                        <p:strVal val="visible"/>
                                      </p:to>
                                    </p:set>
                                    <p:animEffect transition="in" filter="barn(inVertical)">
                                      <p:cBhvr>
                                        <p:cTn id="39" dur="500"/>
                                        <p:tgtEl>
                                          <p:spTgt spid="1332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iterate type="lt">
                                    <p:tmPct val="10000"/>
                                  </p:iterate>
                                  <p:childTnLst>
                                    <p:set>
                                      <p:cBhvr>
                                        <p:cTn id="43" dur="1" fill="hold">
                                          <p:stCondLst>
                                            <p:cond delay="0"/>
                                          </p:stCondLst>
                                        </p:cTn>
                                        <p:tgtEl>
                                          <p:spTgt spid="13318"/>
                                        </p:tgtEl>
                                        <p:attrNameLst>
                                          <p:attrName>style.visibility</p:attrName>
                                        </p:attrNameLst>
                                      </p:cBhvr>
                                      <p:to>
                                        <p:strVal val="visible"/>
                                      </p:to>
                                    </p:set>
                                    <p:anim calcmode="lin" valueType="num">
                                      <p:cBhvr additive="base">
                                        <p:cTn id="44" dur="500" fill="hold"/>
                                        <p:tgtEl>
                                          <p:spTgt spid="13318"/>
                                        </p:tgtEl>
                                        <p:attrNameLst>
                                          <p:attrName>ppt_x</p:attrName>
                                        </p:attrNameLst>
                                      </p:cBhvr>
                                      <p:tavLst>
                                        <p:tav tm="0">
                                          <p:val>
                                            <p:strVal val="1+#ppt_w/2"/>
                                          </p:val>
                                        </p:tav>
                                        <p:tav tm="100000">
                                          <p:val>
                                            <p:strVal val="#ppt_x"/>
                                          </p:val>
                                        </p:tav>
                                      </p:tavLst>
                                    </p:anim>
                                    <p:anim calcmode="lin" valueType="num">
                                      <p:cBhvr additive="base">
                                        <p:cTn id="45" dur="500" fill="hold"/>
                                        <p:tgtEl>
                                          <p:spTgt spid="13318"/>
                                        </p:tgtEl>
                                        <p:attrNameLst>
                                          <p:attrName>ppt_y</p:attrName>
                                        </p:attrNameLst>
                                      </p:cBhvr>
                                      <p:tavLst>
                                        <p:tav tm="0">
                                          <p:val>
                                            <p:strVal val="#ppt_y"/>
                                          </p:val>
                                        </p:tav>
                                        <p:tav tm="100000">
                                          <p:val>
                                            <p:strVal val="#ppt_y"/>
                                          </p:val>
                                        </p:tav>
                                      </p:tavLst>
                                    </p:anim>
                                  </p:childTnLst>
                                </p:cTn>
                              </p:par>
                              <p:par>
                                <p:cTn id="46" presetID="16" presetClass="entr" presetSubtype="21" fill="hold" grpId="0" nodeType="withEffect">
                                  <p:stCondLst>
                                    <p:cond delay="0"/>
                                  </p:stCondLst>
                                  <p:childTnLst>
                                    <p:set>
                                      <p:cBhvr>
                                        <p:cTn id="47" dur="1" fill="hold">
                                          <p:stCondLst>
                                            <p:cond delay="0"/>
                                          </p:stCondLst>
                                        </p:cTn>
                                        <p:tgtEl>
                                          <p:spTgt spid="13320"/>
                                        </p:tgtEl>
                                        <p:attrNameLst>
                                          <p:attrName>style.visibility</p:attrName>
                                        </p:attrNameLst>
                                      </p:cBhvr>
                                      <p:to>
                                        <p:strVal val="visible"/>
                                      </p:to>
                                    </p:set>
                                    <p:animEffect transition="in" filter="barn(inVertical)">
                                      <p:cBhvr>
                                        <p:cTn id="48" dur="500"/>
                                        <p:tgtEl>
                                          <p:spTgt spid="13320"/>
                                        </p:tgtEl>
                                      </p:cBhvr>
                                    </p:animEffect>
                                  </p:childTnLst>
                                </p:cTn>
                              </p:par>
                              <p:par>
                                <p:cTn id="49" presetID="16" presetClass="entr" presetSubtype="21" fill="hold" nodeType="withEffect">
                                  <p:stCondLst>
                                    <p:cond delay="0"/>
                                  </p:stCondLst>
                                  <p:childTnLst>
                                    <p:set>
                                      <p:cBhvr>
                                        <p:cTn id="50" dur="1" fill="hold">
                                          <p:stCondLst>
                                            <p:cond delay="0"/>
                                          </p:stCondLst>
                                        </p:cTn>
                                        <p:tgtEl>
                                          <p:spTgt spid="13321"/>
                                        </p:tgtEl>
                                        <p:attrNameLst>
                                          <p:attrName>style.visibility</p:attrName>
                                        </p:attrNameLst>
                                      </p:cBhvr>
                                      <p:to>
                                        <p:strVal val="visible"/>
                                      </p:to>
                                    </p:set>
                                    <p:animEffect transition="in" filter="barn(inVertical)">
                                      <p:cBhvr>
                                        <p:cTn id="51" dur="500"/>
                                        <p:tgtEl>
                                          <p:spTgt spid="133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3325"/>
                                        </p:tgtEl>
                                        <p:attrNameLst>
                                          <p:attrName>style.visibility</p:attrName>
                                        </p:attrNameLst>
                                      </p:cBhvr>
                                      <p:to>
                                        <p:strVal val="visible"/>
                                      </p:to>
                                    </p:set>
                                    <p:animEffect transition="in" filter="barn(inVertical)">
                                      <p:cBhvr>
                                        <p:cTn id="56" dur="500"/>
                                        <p:tgtEl>
                                          <p:spTgt spid="1332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3319"/>
                                        </p:tgtEl>
                                        <p:attrNameLst>
                                          <p:attrName>style.visibility</p:attrName>
                                        </p:attrNameLst>
                                      </p:cBhvr>
                                      <p:to>
                                        <p:strVal val="visible"/>
                                      </p:to>
                                    </p:set>
                                    <p:animEffect transition="in" filter="barn(inVertical)">
                                      <p:cBhvr>
                                        <p:cTn id="61" dur="500"/>
                                        <p:tgtEl>
                                          <p:spTgt spid="1331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ntr" presetSubtype="21"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2292" grpId="0" animBg="1"/>
      <p:bldP spid="13317" grpId="0" animBg="1"/>
      <p:bldP spid="13318" grpId="0"/>
      <p:bldP spid="13319" grpId="0" animBg="1"/>
      <p:bldP spid="13320" grpId="0" animBg="1"/>
      <p:bldP spid="13322" grpId="0"/>
      <p:bldP spid="13323" grpId="0"/>
      <p:bldP spid="13324" grpId="0" animBg="1"/>
      <p:bldP spid="13325" grpId="0" animBg="1"/>
      <p:bldP spid="13326" grpId="0"/>
      <p:bldP spid="133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オブジェクト 1">
            <a:extLst>
              <a:ext uri="{FF2B5EF4-FFF2-40B4-BE49-F238E27FC236}">
                <a16:creationId xmlns:a16="http://schemas.microsoft.com/office/drawing/2014/main" id="{85011381-7EE0-4E78-8BA8-AF25036E6004}"/>
              </a:ext>
            </a:extLst>
          </p:cNvPr>
          <p:cNvGraphicFramePr>
            <a:graphicFrameLocks noChangeAspect="1"/>
          </p:cNvGraphicFramePr>
          <p:nvPr/>
        </p:nvGraphicFramePr>
        <p:xfrm>
          <a:off x="3175" y="0"/>
          <a:ext cx="5222875" cy="7389813"/>
        </p:xfrm>
        <a:graphic>
          <a:graphicData uri="http://schemas.openxmlformats.org/presentationml/2006/ole">
            <mc:AlternateContent xmlns:mc="http://schemas.openxmlformats.org/markup-compatibility/2006">
              <mc:Choice xmlns:v="urn:schemas-microsoft-com:vml" Requires="v">
                <p:oleObj spid="_x0000_s16421" name="Acrobat Document" r:id="rId3" imgW="5667119" imgH="8019810" progId="AcroExch.Document.DC">
                  <p:embed/>
                </p:oleObj>
              </mc:Choice>
              <mc:Fallback>
                <p:oleObj name="Acrobat Document" r:id="rId3" imgW="5667119" imgH="8019810" progId="AcroExch.Document.DC">
                  <p:embed/>
                  <p:pic>
                    <p:nvPicPr>
                      <p:cNvPr id="0"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5222875" cy="738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39" name="Rectangle 5">
            <a:extLst>
              <a:ext uri="{FF2B5EF4-FFF2-40B4-BE49-F238E27FC236}">
                <a16:creationId xmlns:a16="http://schemas.microsoft.com/office/drawing/2014/main" id="{AE758B40-7037-426A-8529-10E345794715}"/>
              </a:ext>
            </a:extLst>
          </p:cNvPr>
          <p:cNvSpPr>
            <a:spLocks noChangeArrowheads="1"/>
          </p:cNvSpPr>
          <p:nvPr/>
        </p:nvSpPr>
        <p:spPr bwMode="auto">
          <a:xfrm>
            <a:off x="3170238" y="793750"/>
            <a:ext cx="1617662" cy="144463"/>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4340" name="Text Box 7">
            <a:extLst>
              <a:ext uri="{FF2B5EF4-FFF2-40B4-BE49-F238E27FC236}">
                <a16:creationId xmlns:a16="http://schemas.microsoft.com/office/drawing/2014/main" id="{A3C86198-7098-4BA0-A216-DA316A93FA9B}"/>
              </a:ext>
            </a:extLst>
          </p:cNvPr>
          <p:cNvSpPr txBox="1">
            <a:spLocks noChangeArrowheads="1"/>
          </p:cNvSpPr>
          <p:nvPr/>
        </p:nvSpPr>
        <p:spPr bwMode="auto">
          <a:xfrm>
            <a:off x="5795963" y="1565275"/>
            <a:ext cx="19240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CC00"/>
                </a:solidFill>
                <a:latin typeface="AR P丸ゴシック体E" pitchFamily="50" charset="-128"/>
                <a:ea typeface="AR P丸ゴシック体E" pitchFamily="50" charset="-128"/>
              </a:rPr>
              <a:t>自動的に表示されます</a:t>
            </a:r>
          </a:p>
        </p:txBody>
      </p:sp>
      <p:sp>
        <p:nvSpPr>
          <p:cNvPr id="14342" name="Rectangle 5">
            <a:extLst>
              <a:ext uri="{FF2B5EF4-FFF2-40B4-BE49-F238E27FC236}">
                <a16:creationId xmlns:a16="http://schemas.microsoft.com/office/drawing/2014/main" id="{931DA0FD-A601-4761-B305-0BDD9C93C199}"/>
              </a:ext>
            </a:extLst>
          </p:cNvPr>
          <p:cNvSpPr>
            <a:spLocks noChangeArrowheads="1"/>
          </p:cNvSpPr>
          <p:nvPr/>
        </p:nvSpPr>
        <p:spPr bwMode="auto">
          <a:xfrm>
            <a:off x="468313" y="1484313"/>
            <a:ext cx="4319587" cy="1081087"/>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4343" name="Line 6">
            <a:extLst>
              <a:ext uri="{FF2B5EF4-FFF2-40B4-BE49-F238E27FC236}">
                <a16:creationId xmlns:a16="http://schemas.microsoft.com/office/drawing/2014/main" id="{37FFEB88-41EF-46B0-87BB-6511E3E7903F}"/>
              </a:ext>
            </a:extLst>
          </p:cNvPr>
          <p:cNvSpPr>
            <a:spLocks noChangeShapeType="1"/>
          </p:cNvSpPr>
          <p:nvPr/>
        </p:nvSpPr>
        <p:spPr bwMode="auto">
          <a:xfrm flipH="1" flipV="1">
            <a:off x="4737100" y="1520825"/>
            <a:ext cx="1152525" cy="196850"/>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4" name="Text Box 8">
            <a:extLst>
              <a:ext uri="{FF2B5EF4-FFF2-40B4-BE49-F238E27FC236}">
                <a16:creationId xmlns:a16="http://schemas.microsoft.com/office/drawing/2014/main" id="{1888745A-A28A-4C4D-AC08-0F846C0D2665}"/>
              </a:ext>
            </a:extLst>
          </p:cNvPr>
          <p:cNvSpPr txBox="1">
            <a:spLocks noChangeArrowheads="1"/>
          </p:cNvSpPr>
          <p:nvPr/>
        </p:nvSpPr>
        <p:spPr bwMode="auto">
          <a:xfrm>
            <a:off x="1042988" y="3357563"/>
            <a:ext cx="172878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50000"/>
              </a:spcBef>
              <a:buFontTx/>
              <a:buNone/>
            </a:pPr>
            <a:r>
              <a:rPr lang="en-US" altLang="ja-JP" sz="1100" b="1" i="1">
                <a:solidFill>
                  <a:srgbClr val="0000FF"/>
                </a:solidFill>
                <a:latin typeface="ＤＦＰクラフト墨W9" pitchFamily="66" charset="-128"/>
                <a:ea typeface="ＤＦＰクラフト墨W9" pitchFamily="66" charset="-128"/>
              </a:rPr>
              <a:t>Katsumoto  KURODA</a:t>
            </a:r>
          </a:p>
        </p:txBody>
      </p:sp>
      <p:sp>
        <p:nvSpPr>
          <p:cNvPr id="10" name="Text Box 8">
            <a:extLst>
              <a:ext uri="{FF2B5EF4-FFF2-40B4-BE49-F238E27FC236}">
                <a16:creationId xmlns:a16="http://schemas.microsoft.com/office/drawing/2014/main" id="{C8558E11-7F24-4862-A4B4-39EBF7A9C34A}"/>
              </a:ext>
            </a:extLst>
          </p:cNvPr>
          <p:cNvSpPr txBox="1">
            <a:spLocks noChangeArrowheads="1"/>
          </p:cNvSpPr>
          <p:nvPr/>
        </p:nvSpPr>
        <p:spPr bwMode="auto">
          <a:xfrm>
            <a:off x="468313" y="3790950"/>
            <a:ext cx="172720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50000"/>
              </a:lnSpc>
              <a:spcBef>
                <a:spcPct val="50000"/>
              </a:spcBef>
              <a:buFontTx/>
              <a:buNone/>
              <a:defRPr/>
            </a:pPr>
            <a:r>
              <a:rPr lang="en-US" altLang="ja-JP" sz="1050" b="1" i="1" dirty="0" err="1">
                <a:solidFill>
                  <a:srgbClr val="0000FF"/>
                </a:solidFill>
                <a:latin typeface="ＤＦＰクラフト墨W9" pitchFamily="66" charset="-128"/>
                <a:ea typeface="ＤＦＰクラフト墨W9" pitchFamily="66" charset="-128"/>
              </a:rPr>
              <a:t>Katsuko</a:t>
            </a:r>
            <a:r>
              <a:rPr lang="en-US" altLang="ja-JP" sz="1050" b="1" i="1" dirty="0">
                <a:solidFill>
                  <a:srgbClr val="0000FF"/>
                </a:solidFill>
                <a:latin typeface="ＤＦＰクラフト墨W9" pitchFamily="66" charset="-128"/>
                <a:ea typeface="ＤＦＰクラフト墨W9" pitchFamily="66" charset="-128"/>
              </a:rPr>
              <a:t>  KURODA</a:t>
            </a:r>
          </a:p>
        </p:txBody>
      </p:sp>
      <p:sp>
        <p:nvSpPr>
          <p:cNvPr id="11" name="Text Box 8">
            <a:extLst>
              <a:ext uri="{FF2B5EF4-FFF2-40B4-BE49-F238E27FC236}">
                <a16:creationId xmlns:a16="http://schemas.microsoft.com/office/drawing/2014/main" id="{006CAF60-05A6-4B1F-975B-3E32D9F2A10D}"/>
              </a:ext>
            </a:extLst>
          </p:cNvPr>
          <p:cNvSpPr txBox="1">
            <a:spLocks noChangeArrowheads="1"/>
          </p:cNvSpPr>
          <p:nvPr/>
        </p:nvSpPr>
        <p:spPr bwMode="auto">
          <a:xfrm>
            <a:off x="487363" y="3565525"/>
            <a:ext cx="1727200"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50000"/>
              </a:lnSpc>
              <a:spcBef>
                <a:spcPct val="50000"/>
              </a:spcBef>
              <a:buFontTx/>
              <a:buNone/>
              <a:defRPr/>
            </a:pPr>
            <a:r>
              <a:rPr lang="en-US" altLang="ja-JP" sz="1050" b="1" i="1" dirty="0" err="1">
                <a:solidFill>
                  <a:srgbClr val="0000FF"/>
                </a:solidFill>
                <a:latin typeface="ＤＦＰクラフト墨W9" pitchFamily="66" charset="-128"/>
                <a:ea typeface="ＤＦＰクラフト墨W9" pitchFamily="66" charset="-128"/>
              </a:rPr>
              <a:t>Kurobei</a:t>
            </a:r>
            <a:r>
              <a:rPr lang="en-US" altLang="ja-JP" sz="1050" b="1" i="1" dirty="0">
                <a:solidFill>
                  <a:srgbClr val="0000FF"/>
                </a:solidFill>
                <a:latin typeface="ＤＦＰクラフト墨W9" pitchFamily="66" charset="-128"/>
                <a:ea typeface="ＤＦＰクラフト墨W9" pitchFamily="66" charset="-128"/>
              </a:rPr>
              <a:t>  KURODA</a:t>
            </a:r>
          </a:p>
        </p:txBody>
      </p:sp>
      <p:sp>
        <p:nvSpPr>
          <p:cNvPr id="12" name="Text Box 8">
            <a:extLst>
              <a:ext uri="{FF2B5EF4-FFF2-40B4-BE49-F238E27FC236}">
                <a16:creationId xmlns:a16="http://schemas.microsoft.com/office/drawing/2014/main" id="{6972BACA-4E8C-4E84-9259-1A96EFD32512}"/>
              </a:ext>
            </a:extLst>
          </p:cNvPr>
          <p:cNvSpPr txBox="1">
            <a:spLocks noChangeArrowheads="1"/>
          </p:cNvSpPr>
          <p:nvPr/>
        </p:nvSpPr>
        <p:spPr bwMode="auto">
          <a:xfrm>
            <a:off x="468313" y="3998913"/>
            <a:ext cx="1727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50000"/>
              </a:lnSpc>
              <a:spcBef>
                <a:spcPct val="50000"/>
              </a:spcBef>
              <a:buFontTx/>
              <a:buNone/>
              <a:defRPr/>
            </a:pPr>
            <a:r>
              <a:rPr lang="en-US" altLang="ja-JP" sz="1050" b="1" i="1" dirty="0" err="1">
                <a:solidFill>
                  <a:srgbClr val="0000FF"/>
                </a:solidFill>
                <a:latin typeface="ＤＦＰクラフト墨W9" pitchFamily="66" charset="-128"/>
                <a:ea typeface="ＤＦＰクラフト墨W9" pitchFamily="66" charset="-128"/>
              </a:rPr>
              <a:t>Rotarou</a:t>
            </a:r>
            <a:r>
              <a:rPr lang="en-US" altLang="ja-JP" sz="1050" b="1" i="1" dirty="0">
                <a:solidFill>
                  <a:srgbClr val="0000FF"/>
                </a:solidFill>
                <a:latin typeface="ＤＦＰクラフト墨W9" pitchFamily="66" charset="-128"/>
                <a:ea typeface="ＤＦＰクラフト墨W9" pitchFamily="66" charset="-128"/>
              </a:rPr>
              <a:t>  ROTARY</a:t>
            </a:r>
          </a:p>
        </p:txBody>
      </p:sp>
      <p:sp>
        <p:nvSpPr>
          <p:cNvPr id="14348" name="Text Box 10">
            <a:extLst>
              <a:ext uri="{FF2B5EF4-FFF2-40B4-BE49-F238E27FC236}">
                <a16:creationId xmlns:a16="http://schemas.microsoft.com/office/drawing/2014/main" id="{3B885EAD-0CAE-45B2-9272-B6F38AFABF87}"/>
              </a:ext>
            </a:extLst>
          </p:cNvPr>
          <p:cNvSpPr txBox="1">
            <a:spLocks noChangeArrowheads="1"/>
          </p:cNvSpPr>
          <p:nvPr/>
        </p:nvSpPr>
        <p:spPr bwMode="auto">
          <a:xfrm>
            <a:off x="4859338" y="3467100"/>
            <a:ext cx="4032250" cy="620713"/>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solidFill>
                  <a:srgbClr val="FF3300"/>
                </a:solidFill>
                <a:latin typeface="AR P丸ゴシック体E" pitchFamily="50" charset="-128"/>
                <a:ea typeface="AR P丸ゴシック体E" pitchFamily="50" charset="-128"/>
              </a:rPr>
              <a:t>署名は必ず　</a:t>
            </a:r>
            <a:r>
              <a:rPr lang="ja-JP" altLang="en-US" sz="1800" b="1">
                <a:solidFill>
                  <a:srgbClr val="0000FF"/>
                </a:solidFill>
                <a:latin typeface="AR P丸ゴシック体E" pitchFamily="50" charset="-128"/>
                <a:ea typeface="AR P丸ゴシック体E" pitchFamily="50" charset="-128"/>
              </a:rPr>
              <a:t>ブルーインク（ボールペン）</a:t>
            </a:r>
            <a:r>
              <a:rPr lang="ja-JP" altLang="en-US" sz="1600" b="1">
                <a:solidFill>
                  <a:srgbClr val="FF3300"/>
                </a:solidFill>
                <a:latin typeface="AR P丸ゴシック体E" pitchFamily="50" charset="-128"/>
                <a:ea typeface="AR P丸ゴシック体E" pitchFamily="50" charset="-128"/>
              </a:rPr>
              <a:t>で！！</a:t>
            </a:r>
          </a:p>
        </p:txBody>
      </p:sp>
      <p:sp>
        <p:nvSpPr>
          <p:cNvPr id="14349" name="Line 6">
            <a:extLst>
              <a:ext uri="{FF2B5EF4-FFF2-40B4-BE49-F238E27FC236}">
                <a16:creationId xmlns:a16="http://schemas.microsoft.com/office/drawing/2014/main" id="{7F2BB3AF-B568-41DE-8A99-8A042B74B446}"/>
              </a:ext>
            </a:extLst>
          </p:cNvPr>
          <p:cNvSpPr>
            <a:spLocks noChangeShapeType="1"/>
          </p:cNvSpPr>
          <p:nvPr/>
        </p:nvSpPr>
        <p:spPr bwMode="auto">
          <a:xfrm flipH="1" flipV="1">
            <a:off x="2700338" y="3530600"/>
            <a:ext cx="2171700" cy="2238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0" name="Line 6">
            <a:extLst>
              <a:ext uri="{FF2B5EF4-FFF2-40B4-BE49-F238E27FC236}">
                <a16:creationId xmlns:a16="http://schemas.microsoft.com/office/drawing/2014/main" id="{9C2EB2AD-8C00-4047-9412-D11ECDC8967D}"/>
              </a:ext>
            </a:extLst>
          </p:cNvPr>
          <p:cNvSpPr>
            <a:spLocks noChangeShapeType="1"/>
          </p:cNvSpPr>
          <p:nvPr/>
        </p:nvSpPr>
        <p:spPr bwMode="auto">
          <a:xfrm flipH="1">
            <a:off x="1908175" y="3740150"/>
            <a:ext cx="2963863"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1" name="Line 6">
            <a:extLst>
              <a:ext uri="{FF2B5EF4-FFF2-40B4-BE49-F238E27FC236}">
                <a16:creationId xmlns:a16="http://schemas.microsoft.com/office/drawing/2014/main" id="{1972BF5E-47F7-4CA0-8B04-2D2D3D62423B}"/>
              </a:ext>
            </a:extLst>
          </p:cNvPr>
          <p:cNvSpPr>
            <a:spLocks noChangeShapeType="1"/>
          </p:cNvSpPr>
          <p:nvPr/>
        </p:nvSpPr>
        <p:spPr bwMode="auto">
          <a:xfrm flipH="1">
            <a:off x="1908175" y="3733800"/>
            <a:ext cx="2963863" cy="20478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2" name="Line 6">
            <a:extLst>
              <a:ext uri="{FF2B5EF4-FFF2-40B4-BE49-F238E27FC236}">
                <a16:creationId xmlns:a16="http://schemas.microsoft.com/office/drawing/2014/main" id="{93A32B72-155E-442E-AD18-70D5DAA80685}"/>
              </a:ext>
            </a:extLst>
          </p:cNvPr>
          <p:cNvSpPr>
            <a:spLocks noChangeShapeType="1"/>
          </p:cNvSpPr>
          <p:nvPr/>
        </p:nvSpPr>
        <p:spPr bwMode="auto">
          <a:xfrm flipH="1">
            <a:off x="1908175" y="3751263"/>
            <a:ext cx="2951163" cy="401637"/>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3" name="Text Box 8">
            <a:extLst>
              <a:ext uri="{FF2B5EF4-FFF2-40B4-BE49-F238E27FC236}">
                <a16:creationId xmlns:a16="http://schemas.microsoft.com/office/drawing/2014/main" id="{F0268A52-882A-4564-9746-AB449294D6D9}"/>
              </a:ext>
            </a:extLst>
          </p:cNvPr>
          <p:cNvSpPr txBox="1">
            <a:spLocks noChangeArrowheads="1"/>
          </p:cNvSpPr>
          <p:nvPr/>
        </p:nvSpPr>
        <p:spPr bwMode="auto">
          <a:xfrm>
            <a:off x="546100" y="5749925"/>
            <a:ext cx="11715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50000"/>
              </a:spcBef>
              <a:buFontTx/>
              <a:buNone/>
            </a:pPr>
            <a:r>
              <a:rPr lang="en-US" altLang="ja-JP" sz="900" b="1" i="1">
                <a:solidFill>
                  <a:srgbClr val="0000FF"/>
                </a:solidFill>
                <a:latin typeface="ＤＦＰクラフト墨W9" pitchFamily="66" charset="-128"/>
                <a:ea typeface="ＤＦＰクラフト墨W9" pitchFamily="66" charset="-128"/>
              </a:rPr>
              <a:t>iinchou CHIKU</a:t>
            </a:r>
          </a:p>
        </p:txBody>
      </p:sp>
      <p:sp>
        <p:nvSpPr>
          <p:cNvPr id="26" name="正方形/長方形 25">
            <a:extLst>
              <a:ext uri="{FF2B5EF4-FFF2-40B4-BE49-F238E27FC236}">
                <a16:creationId xmlns:a16="http://schemas.microsoft.com/office/drawing/2014/main" id="{AA98C2C4-5325-4BF4-BBA5-904835F119CD}"/>
              </a:ext>
            </a:extLst>
          </p:cNvPr>
          <p:cNvSpPr/>
          <p:nvPr/>
        </p:nvSpPr>
        <p:spPr>
          <a:xfrm>
            <a:off x="1901825" y="4714875"/>
            <a:ext cx="2886075" cy="1728788"/>
          </a:xfrm>
          <a:prstGeom prst="rect">
            <a:avLst/>
          </a:prstGeom>
          <a:solidFill>
            <a:srgbClr val="FFE1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4355" name="Text Box 8">
            <a:extLst>
              <a:ext uri="{FF2B5EF4-FFF2-40B4-BE49-F238E27FC236}">
                <a16:creationId xmlns:a16="http://schemas.microsoft.com/office/drawing/2014/main" id="{B3F98445-049F-42B7-A7F2-16BFFB57A319}"/>
              </a:ext>
            </a:extLst>
          </p:cNvPr>
          <p:cNvSpPr txBox="1">
            <a:spLocks noChangeArrowheads="1"/>
          </p:cNvSpPr>
          <p:nvPr/>
        </p:nvSpPr>
        <p:spPr bwMode="auto">
          <a:xfrm>
            <a:off x="1997075" y="5749925"/>
            <a:ext cx="1173163"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50000"/>
              </a:spcBef>
              <a:buFontTx/>
              <a:buNone/>
            </a:pPr>
            <a:r>
              <a:rPr lang="en-US" altLang="ja-JP" sz="900" b="1" i="1">
                <a:solidFill>
                  <a:srgbClr val="0000FF"/>
                </a:solidFill>
                <a:latin typeface="ＤＦＰクラフト墨W9" pitchFamily="66" charset="-128"/>
                <a:ea typeface="ＤＦＰクラフト墨W9" pitchFamily="66" charset="-128"/>
              </a:rPr>
              <a:t>Kaicho KURABU</a:t>
            </a:r>
          </a:p>
        </p:txBody>
      </p:sp>
      <p:sp>
        <p:nvSpPr>
          <p:cNvPr id="14356" name="Text Box 8">
            <a:extLst>
              <a:ext uri="{FF2B5EF4-FFF2-40B4-BE49-F238E27FC236}">
                <a16:creationId xmlns:a16="http://schemas.microsoft.com/office/drawing/2014/main" id="{82050048-4944-4405-87F8-F015EEE54A22}"/>
              </a:ext>
            </a:extLst>
          </p:cNvPr>
          <p:cNvSpPr txBox="1">
            <a:spLocks noChangeArrowheads="1"/>
          </p:cNvSpPr>
          <p:nvPr/>
        </p:nvSpPr>
        <p:spPr bwMode="auto">
          <a:xfrm>
            <a:off x="3389313" y="5749925"/>
            <a:ext cx="12922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50000"/>
              </a:spcBef>
              <a:buFontTx/>
              <a:buNone/>
            </a:pPr>
            <a:r>
              <a:rPr lang="en-US" altLang="ja-JP" sz="900" b="1" i="1">
                <a:solidFill>
                  <a:srgbClr val="0000FF"/>
                </a:solidFill>
                <a:latin typeface="ＤＦＰクラフト墨W9" pitchFamily="66" charset="-128"/>
                <a:ea typeface="ＤＦＰクラフト墨W9" pitchFamily="66" charset="-128"/>
              </a:rPr>
              <a:t>YechouRCCLUB</a:t>
            </a:r>
          </a:p>
        </p:txBody>
      </p:sp>
      <p:sp>
        <p:nvSpPr>
          <p:cNvPr id="14357" name="テキスト ボックス 4">
            <a:extLst>
              <a:ext uri="{FF2B5EF4-FFF2-40B4-BE49-F238E27FC236}">
                <a16:creationId xmlns:a16="http://schemas.microsoft.com/office/drawing/2014/main" id="{9D349304-6ED9-4FCA-8EEC-B374C5C55A51}"/>
              </a:ext>
            </a:extLst>
          </p:cNvPr>
          <p:cNvSpPr txBox="1">
            <a:spLocks noChangeArrowheads="1"/>
          </p:cNvSpPr>
          <p:nvPr/>
        </p:nvSpPr>
        <p:spPr bwMode="auto">
          <a:xfrm>
            <a:off x="395288" y="4948238"/>
            <a:ext cx="15128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100" b="1">
                <a:solidFill>
                  <a:srgbClr val="FF0000"/>
                </a:solidFill>
                <a:latin typeface="HG丸ｺﾞｼｯｸM-PRO" panose="020F0600000000000000" pitchFamily="50" charset="-128"/>
                <a:ea typeface="HG丸ｺﾞｼｯｸM-PRO" panose="020F0600000000000000" pitchFamily="50" charset="-128"/>
              </a:rPr>
              <a:t>派遣地区委員長情報</a:t>
            </a:r>
          </a:p>
        </p:txBody>
      </p:sp>
      <p:sp>
        <p:nvSpPr>
          <p:cNvPr id="14358" name="テキスト ボックス 21">
            <a:extLst>
              <a:ext uri="{FF2B5EF4-FFF2-40B4-BE49-F238E27FC236}">
                <a16:creationId xmlns:a16="http://schemas.microsoft.com/office/drawing/2014/main" id="{BCAFDA7C-9E3E-4F86-9A8C-DC835B99A4B3}"/>
              </a:ext>
            </a:extLst>
          </p:cNvPr>
          <p:cNvSpPr txBox="1">
            <a:spLocks noChangeArrowheads="1"/>
          </p:cNvSpPr>
          <p:nvPr/>
        </p:nvSpPr>
        <p:spPr bwMode="auto">
          <a:xfrm>
            <a:off x="1871663" y="4948238"/>
            <a:ext cx="3036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a:solidFill>
                  <a:srgbClr val="C00000"/>
                </a:solidFill>
                <a:latin typeface="HG丸ｺﾞｼｯｸM-PRO" panose="020F0600000000000000" pitchFamily="50" charset="-128"/>
                <a:ea typeface="HG丸ｺﾞｼｯｸM-PRO" panose="020F0600000000000000" pitchFamily="50" charset="-128"/>
              </a:rPr>
              <a:t>派遣クラブ（スポンサー</a:t>
            </a:r>
            <a:r>
              <a:rPr lang="en-US" altLang="ja-JP" sz="1200" b="1">
                <a:solidFill>
                  <a:srgbClr val="C00000"/>
                </a:solidFill>
                <a:latin typeface="HG丸ｺﾞｼｯｸM-PRO" panose="020F0600000000000000" pitchFamily="50" charset="-128"/>
                <a:ea typeface="HG丸ｺﾞｼｯｸM-PRO" panose="020F0600000000000000" pitchFamily="50" charset="-128"/>
              </a:rPr>
              <a:t>RC</a:t>
            </a:r>
            <a:r>
              <a:rPr lang="ja-JP" altLang="en-US" sz="1200" b="1">
                <a:solidFill>
                  <a:srgbClr val="C00000"/>
                </a:solidFill>
                <a:latin typeface="HG丸ｺﾞｼｯｸM-PRO" panose="020F0600000000000000" pitchFamily="50" charset="-128"/>
                <a:ea typeface="HG丸ｺﾞｼｯｸM-PRO" panose="020F0600000000000000" pitchFamily="50" charset="-128"/>
              </a:rPr>
              <a:t>）情報</a:t>
            </a:r>
            <a:endParaRPr lang="en-US" altLang="ja-JP" sz="1200" b="1">
              <a:solidFill>
                <a:srgbClr val="C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en-US" altLang="ja-JP" sz="1200" b="1">
              <a:solidFill>
                <a:srgbClr val="C00000"/>
              </a:solidFill>
              <a:latin typeface="AR P丸ゴシック体E" pitchFamily="50" charset="-128"/>
              <a:ea typeface="AR P丸ゴシック体E" pitchFamily="50" charset="-128"/>
            </a:endParaRPr>
          </a:p>
          <a:p>
            <a:pPr eaLnBrk="1" hangingPunct="1">
              <a:spcBef>
                <a:spcPct val="0"/>
              </a:spcBef>
              <a:buFontTx/>
              <a:buNone/>
            </a:pPr>
            <a:r>
              <a:rPr lang="ja-JP" altLang="en-US" sz="1200" b="1">
                <a:solidFill>
                  <a:srgbClr val="C00000"/>
                </a:solidFill>
                <a:latin typeface="HG丸ｺﾞｼｯｸM-PRO" panose="020F0600000000000000" pitchFamily="50" charset="-128"/>
                <a:ea typeface="HG丸ｺﾞｼｯｸM-PRO" panose="020F0600000000000000" pitchFamily="50" charset="-128"/>
              </a:rPr>
              <a:t>　　会長　　　　　　青少年交換委員長</a:t>
            </a:r>
            <a:endParaRPr lang="ja-JP" altLang="en-US" sz="1400" b="1">
              <a:solidFill>
                <a:srgbClr val="C00000"/>
              </a:solidFill>
              <a:latin typeface="HG丸ｺﾞｼｯｸM-PRO" panose="020F0600000000000000" pitchFamily="50" charset="-128"/>
              <a:ea typeface="HG丸ｺﾞｼｯｸM-PRO" panose="020F0600000000000000" pitchFamily="50" charset="-128"/>
            </a:endParaRPr>
          </a:p>
        </p:txBody>
      </p:sp>
      <p:sp>
        <p:nvSpPr>
          <p:cNvPr id="14359" name="Line 6">
            <a:extLst>
              <a:ext uri="{FF2B5EF4-FFF2-40B4-BE49-F238E27FC236}">
                <a16:creationId xmlns:a16="http://schemas.microsoft.com/office/drawing/2014/main" id="{3DF21789-60E2-42FF-97A8-351CC7E479E5}"/>
              </a:ext>
            </a:extLst>
          </p:cNvPr>
          <p:cNvSpPr>
            <a:spLocks noChangeShapeType="1"/>
          </p:cNvSpPr>
          <p:nvPr/>
        </p:nvSpPr>
        <p:spPr bwMode="auto">
          <a:xfrm flipH="1">
            <a:off x="2987675" y="3754438"/>
            <a:ext cx="1871663" cy="2128837"/>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60" name="Line 6">
            <a:extLst>
              <a:ext uri="{FF2B5EF4-FFF2-40B4-BE49-F238E27FC236}">
                <a16:creationId xmlns:a16="http://schemas.microsoft.com/office/drawing/2014/main" id="{27EB445E-8697-47E5-81F0-3674D7E3FB7C}"/>
              </a:ext>
            </a:extLst>
          </p:cNvPr>
          <p:cNvSpPr>
            <a:spLocks noChangeShapeType="1"/>
          </p:cNvSpPr>
          <p:nvPr/>
        </p:nvSpPr>
        <p:spPr bwMode="auto">
          <a:xfrm flipH="1">
            <a:off x="4427538" y="3754438"/>
            <a:ext cx="444500" cy="2128837"/>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61" name="Line 6">
            <a:extLst>
              <a:ext uri="{FF2B5EF4-FFF2-40B4-BE49-F238E27FC236}">
                <a16:creationId xmlns:a16="http://schemas.microsoft.com/office/drawing/2014/main" id="{89E95AB6-337D-4D94-8923-596A38ECA8BF}"/>
              </a:ext>
            </a:extLst>
          </p:cNvPr>
          <p:cNvSpPr>
            <a:spLocks noChangeShapeType="1"/>
          </p:cNvSpPr>
          <p:nvPr/>
        </p:nvSpPr>
        <p:spPr bwMode="auto">
          <a:xfrm flipH="1">
            <a:off x="1476375" y="3776663"/>
            <a:ext cx="3395663" cy="2124075"/>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 name="正方形/長方形 3">
            <a:extLst>
              <a:ext uri="{FF2B5EF4-FFF2-40B4-BE49-F238E27FC236}">
                <a16:creationId xmlns:a16="http://schemas.microsoft.com/office/drawing/2014/main" id="{17D7C318-A980-4994-A808-A43053FADF7C}"/>
              </a:ext>
            </a:extLst>
          </p:cNvPr>
          <p:cNvSpPr/>
          <p:nvPr/>
        </p:nvSpPr>
        <p:spPr>
          <a:xfrm>
            <a:off x="438150" y="4697413"/>
            <a:ext cx="1406525" cy="17272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AR P丸ゴシック体E" panose="020F0900000000000000" pitchFamily="50" charset="-128"/>
              <a:ea typeface="AR P丸ゴシック体E" panose="020F0900000000000000" pitchFamily="50" charset="-128"/>
            </a:endParaRPr>
          </a:p>
        </p:txBody>
      </p:sp>
      <p:sp>
        <p:nvSpPr>
          <p:cNvPr id="16410" name="テキスト ボックス 23">
            <a:extLst>
              <a:ext uri="{FF2B5EF4-FFF2-40B4-BE49-F238E27FC236}">
                <a16:creationId xmlns:a16="http://schemas.microsoft.com/office/drawing/2014/main" id="{33E32EB3-C7FD-4FEC-8DFC-0AAE4269E946}"/>
              </a:ext>
            </a:extLst>
          </p:cNvPr>
          <p:cNvSpPr txBox="1">
            <a:spLocks noChangeArrowheads="1"/>
          </p:cNvSpPr>
          <p:nvPr/>
        </p:nvSpPr>
        <p:spPr bwMode="auto">
          <a:xfrm>
            <a:off x="0" y="635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a:solidFill>
                  <a:schemeClr val="bg1"/>
                </a:solidFill>
                <a:latin typeface="AR P丸ゴシック体E" pitchFamily="50" charset="-128"/>
                <a:ea typeface="AR P丸ゴシック体E" pitchFamily="50" charset="-128"/>
              </a:rPr>
              <a:t>　</a:t>
            </a:r>
            <a:r>
              <a:rPr lang="en-US" altLang="ja-JP" sz="2800">
                <a:solidFill>
                  <a:schemeClr val="bg1"/>
                </a:solidFill>
                <a:latin typeface="AR P丸ゴシック体E" pitchFamily="50" charset="-128"/>
                <a:ea typeface="AR P丸ゴシック体E" pitchFamily="50" charset="-128"/>
              </a:rPr>
              <a:t>Guarantee Form</a:t>
            </a:r>
            <a:r>
              <a:rPr lang="en-US" altLang="ja-JP" sz="2000">
                <a:solidFill>
                  <a:schemeClr val="bg1"/>
                </a:solidFill>
                <a:latin typeface="AR P丸ゴシック体E" pitchFamily="50" charset="-128"/>
                <a:ea typeface="AR P丸ゴシック体E" pitchFamily="50" charset="-128"/>
              </a:rPr>
              <a:t> </a:t>
            </a:r>
            <a:r>
              <a:rPr lang="ja-JP" altLang="en-US" sz="2000">
                <a:solidFill>
                  <a:schemeClr val="bg1"/>
                </a:solidFill>
                <a:latin typeface="AR P丸ゴシック体E" pitchFamily="50" charset="-128"/>
                <a:ea typeface="AR P丸ゴシック体E" pitchFamily="50" charset="-128"/>
              </a:rPr>
              <a:t>　</a:t>
            </a:r>
            <a:r>
              <a:rPr lang="en-US" altLang="ja-JP" sz="2000">
                <a:solidFill>
                  <a:schemeClr val="bg1"/>
                </a:solidFill>
                <a:latin typeface="AR P丸ゴシック体E" pitchFamily="50" charset="-128"/>
                <a:ea typeface="AR P丸ゴシック体E" pitchFamily="50" charset="-128"/>
              </a:rPr>
              <a:t> </a:t>
            </a:r>
            <a:r>
              <a:rPr lang="ja-JP" altLang="en-US" sz="2000">
                <a:solidFill>
                  <a:schemeClr val="bg1"/>
                </a:solidFill>
                <a:latin typeface="AR P丸ゴシック体E" pitchFamily="50" charset="-128"/>
                <a:ea typeface="AR P丸ゴシック体E" pitchFamily="50" charset="-128"/>
              </a:rPr>
              <a:t>派遣学生＝派遣元（スポンサー）の保証書式</a:t>
            </a:r>
          </a:p>
        </p:txBody>
      </p:sp>
      <p:sp>
        <p:nvSpPr>
          <p:cNvPr id="14364" name="Line 6">
            <a:extLst>
              <a:ext uri="{FF2B5EF4-FFF2-40B4-BE49-F238E27FC236}">
                <a16:creationId xmlns:a16="http://schemas.microsoft.com/office/drawing/2014/main" id="{0366233B-3D2D-42F9-87F0-5882DF9F0315}"/>
              </a:ext>
            </a:extLst>
          </p:cNvPr>
          <p:cNvSpPr>
            <a:spLocks noChangeShapeType="1"/>
          </p:cNvSpPr>
          <p:nvPr/>
        </p:nvSpPr>
        <p:spPr bwMode="auto">
          <a:xfrm flipH="1" flipV="1">
            <a:off x="4787900" y="865188"/>
            <a:ext cx="1101725" cy="852487"/>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 name="テキスト ボックス 1">
            <a:extLst>
              <a:ext uri="{FF2B5EF4-FFF2-40B4-BE49-F238E27FC236}">
                <a16:creationId xmlns:a16="http://schemas.microsoft.com/office/drawing/2014/main" id="{15FF3A2D-87E2-4D9F-ACBF-EA2CC9860E19}"/>
              </a:ext>
            </a:extLst>
          </p:cNvPr>
          <p:cNvSpPr txBox="1">
            <a:spLocks noChangeArrowheads="1"/>
          </p:cNvSpPr>
          <p:nvPr/>
        </p:nvSpPr>
        <p:spPr bwMode="auto">
          <a:xfrm>
            <a:off x="4932363" y="4818063"/>
            <a:ext cx="38163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100">
                <a:latin typeface="AR P丸ゴシック体E" pitchFamily="50" charset="-128"/>
                <a:ea typeface="AR P丸ゴシック体E" pitchFamily="50" charset="-128"/>
              </a:rPr>
              <a:t>ロータリーアンの署名は、</a:t>
            </a:r>
            <a:endParaRPr lang="en-US" altLang="ja-JP" sz="1100">
              <a:latin typeface="AR P丸ゴシック体E" pitchFamily="50" charset="-128"/>
              <a:ea typeface="AR P丸ゴシック体E" pitchFamily="50" charset="-128"/>
            </a:endParaRPr>
          </a:p>
          <a:p>
            <a:pPr>
              <a:spcBef>
                <a:spcPct val="0"/>
              </a:spcBef>
              <a:buFontTx/>
              <a:buNone/>
            </a:pPr>
            <a:r>
              <a:rPr lang="ja-JP" altLang="en-US" sz="1100">
                <a:latin typeface="AR P丸ゴシック体E" pitchFamily="50" charset="-128"/>
                <a:ea typeface="AR P丸ゴシック体E" pitchFamily="50" charset="-128"/>
              </a:rPr>
              <a:t>　　作成時の該当の役職の方にしてもらう</a:t>
            </a:r>
            <a:endParaRPr lang="en-US" altLang="ja-JP" sz="1100">
              <a:latin typeface="AR P丸ゴシック体E" pitchFamily="50" charset="-128"/>
              <a:ea typeface="AR P丸ゴシック体E" pitchFamily="50" charset="-128"/>
            </a:endParaRPr>
          </a:p>
          <a:p>
            <a:pPr>
              <a:spcBef>
                <a:spcPct val="0"/>
              </a:spcBef>
              <a:buFontTx/>
              <a:buNone/>
            </a:pPr>
            <a:endParaRPr lang="en-US" altLang="ja-JP" sz="1100">
              <a:latin typeface="AR P丸ゴシック体E" pitchFamily="50" charset="-128"/>
              <a:ea typeface="AR P丸ゴシック体E" pitchFamily="50" charset="-128"/>
            </a:endParaRPr>
          </a:p>
          <a:p>
            <a:pPr>
              <a:spcBef>
                <a:spcPct val="0"/>
              </a:spcBef>
              <a:buFontTx/>
              <a:buNone/>
            </a:pPr>
            <a:r>
              <a:rPr lang="ja-JP" altLang="en-US" sz="1100">
                <a:latin typeface="AR P丸ゴシック体E" pitchFamily="50" charset="-128"/>
                <a:ea typeface="AR P丸ゴシック体E" pitchFamily="50" charset="-128"/>
              </a:rPr>
              <a:t>注）実際の交換年度役職とは違う場合が多い</a:t>
            </a:r>
          </a:p>
        </p:txBody>
      </p:sp>
      <p:sp>
        <p:nvSpPr>
          <p:cNvPr id="30" name="Line 6">
            <a:extLst>
              <a:ext uri="{FF2B5EF4-FFF2-40B4-BE49-F238E27FC236}">
                <a16:creationId xmlns:a16="http://schemas.microsoft.com/office/drawing/2014/main" id="{BF63F693-6746-4350-A66E-DC0238A8A604}"/>
              </a:ext>
            </a:extLst>
          </p:cNvPr>
          <p:cNvSpPr>
            <a:spLocks noChangeShapeType="1"/>
          </p:cNvSpPr>
          <p:nvPr/>
        </p:nvSpPr>
        <p:spPr bwMode="auto">
          <a:xfrm flipH="1" flipV="1">
            <a:off x="1908175" y="4152900"/>
            <a:ext cx="3046413" cy="1057275"/>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6">
            <a:extLst>
              <a:ext uri="{FF2B5EF4-FFF2-40B4-BE49-F238E27FC236}">
                <a16:creationId xmlns:a16="http://schemas.microsoft.com/office/drawing/2014/main" id="{1B958F00-DD1D-4EBD-86C0-DCFC7C74EB4F}"/>
              </a:ext>
            </a:extLst>
          </p:cNvPr>
          <p:cNvSpPr>
            <a:spLocks noChangeShapeType="1"/>
          </p:cNvSpPr>
          <p:nvPr/>
        </p:nvSpPr>
        <p:spPr bwMode="auto">
          <a:xfrm flipH="1">
            <a:off x="2987675" y="5210175"/>
            <a:ext cx="1966913" cy="67310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6">
            <a:extLst>
              <a:ext uri="{FF2B5EF4-FFF2-40B4-BE49-F238E27FC236}">
                <a16:creationId xmlns:a16="http://schemas.microsoft.com/office/drawing/2014/main" id="{24AE5E3F-51C5-4075-B1A0-92003A9B3814}"/>
              </a:ext>
            </a:extLst>
          </p:cNvPr>
          <p:cNvSpPr>
            <a:spLocks noChangeShapeType="1"/>
          </p:cNvSpPr>
          <p:nvPr/>
        </p:nvSpPr>
        <p:spPr bwMode="auto">
          <a:xfrm flipH="1">
            <a:off x="1476375" y="5210175"/>
            <a:ext cx="3478213" cy="690563"/>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6">
            <a:extLst>
              <a:ext uri="{FF2B5EF4-FFF2-40B4-BE49-F238E27FC236}">
                <a16:creationId xmlns:a16="http://schemas.microsoft.com/office/drawing/2014/main" id="{B74AD338-73E9-4F49-9364-3A4266D0969E}"/>
              </a:ext>
            </a:extLst>
          </p:cNvPr>
          <p:cNvSpPr>
            <a:spLocks noChangeShapeType="1"/>
          </p:cNvSpPr>
          <p:nvPr/>
        </p:nvSpPr>
        <p:spPr bwMode="auto">
          <a:xfrm flipH="1">
            <a:off x="4427538" y="5210175"/>
            <a:ext cx="512762" cy="690563"/>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arn(inVertical)">
                                      <p:cBhvr>
                                        <p:cTn id="7" dur="500"/>
                                        <p:tgtEl>
                                          <p:spTgt spid="143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342"/>
                                        </p:tgtEl>
                                        <p:attrNameLst>
                                          <p:attrName>style.visibility</p:attrName>
                                        </p:attrNameLst>
                                      </p:cBhvr>
                                      <p:to>
                                        <p:strVal val="visible"/>
                                      </p:to>
                                    </p:set>
                                    <p:animEffect transition="in" filter="barn(inVertical)">
                                      <p:cBhvr>
                                        <p:cTn id="10" dur="500"/>
                                        <p:tgtEl>
                                          <p:spTgt spid="14342"/>
                                        </p:tgtEl>
                                      </p:cBhvr>
                                    </p:animEffect>
                                  </p:childTnLst>
                                </p:cTn>
                              </p:par>
                              <p:par>
                                <p:cTn id="11" presetID="16" presetClass="entr" presetSubtype="21" fill="hold" nodeType="withEffect">
                                  <p:stCondLst>
                                    <p:cond delay="0"/>
                                  </p:stCondLst>
                                  <p:childTnLst>
                                    <p:set>
                                      <p:cBhvr>
                                        <p:cTn id="12" dur="1" fill="hold">
                                          <p:stCondLst>
                                            <p:cond delay="0"/>
                                          </p:stCondLst>
                                        </p:cTn>
                                        <p:tgtEl>
                                          <p:spTgt spid="14364"/>
                                        </p:tgtEl>
                                        <p:attrNameLst>
                                          <p:attrName>style.visibility</p:attrName>
                                        </p:attrNameLst>
                                      </p:cBhvr>
                                      <p:to>
                                        <p:strVal val="visible"/>
                                      </p:to>
                                    </p:set>
                                    <p:animEffect transition="in" filter="barn(inVertical)">
                                      <p:cBhvr>
                                        <p:cTn id="13" dur="500"/>
                                        <p:tgtEl>
                                          <p:spTgt spid="14364"/>
                                        </p:tgtEl>
                                      </p:cBhvr>
                                    </p:animEffect>
                                  </p:childTnLst>
                                </p:cTn>
                              </p:par>
                              <p:par>
                                <p:cTn id="14" presetID="16" presetClass="entr" presetSubtype="21" fill="hold" nodeType="withEffect">
                                  <p:stCondLst>
                                    <p:cond delay="0"/>
                                  </p:stCondLst>
                                  <p:childTnLst>
                                    <p:set>
                                      <p:cBhvr>
                                        <p:cTn id="15" dur="1" fill="hold">
                                          <p:stCondLst>
                                            <p:cond delay="0"/>
                                          </p:stCondLst>
                                        </p:cTn>
                                        <p:tgtEl>
                                          <p:spTgt spid="14343"/>
                                        </p:tgtEl>
                                        <p:attrNameLst>
                                          <p:attrName>style.visibility</p:attrName>
                                        </p:attrNameLst>
                                      </p:cBhvr>
                                      <p:to>
                                        <p:strVal val="visible"/>
                                      </p:to>
                                    </p:set>
                                    <p:animEffect transition="in" filter="barn(inVertical)">
                                      <p:cBhvr>
                                        <p:cTn id="16" dur="500"/>
                                        <p:tgtEl>
                                          <p:spTgt spid="1434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340"/>
                                        </p:tgtEl>
                                        <p:attrNameLst>
                                          <p:attrName>style.visibility</p:attrName>
                                        </p:attrNameLst>
                                      </p:cBhvr>
                                      <p:to>
                                        <p:strVal val="visible"/>
                                      </p:to>
                                    </p:set>
                                    <p:animEffect transition="in" filter="barn(inVertical)">
                                      <p:cBhvr>
                                        <p:cTn id="19" dur="500"/>
                                        <p:tgtEl>
                                          <p:spTgt spid="1434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iterate type="lt">
                                    <p:tmPct val="10000"/>
                                  </p:iterate>
                                  <p:childTnLst>
                                    <p:set>
                                      <p:cBhvr>
                                        <p:cTn id="23" dur="1" fill="hold">
                                          <p:stCondLst>
                                            <p:cond delay="0"/>
                                          </p:stCondLst>
                                        </p:cTn>
                                        <p:tgtEl>
                                          <p:spTgt spid="14344"/>
                                        </p:tgtEl>
                                        <p:attrNameLst>
                                          <p:attrName>style.visibility</p:attrName>
                                        </p:attrNameLst>
                                      </p:cBhvr>
                                      <p:to>
                                        <p:strVal val="visible"/>
                                      </p:to>
                                    </p:set>
                                    <p:anim calcmode="lin" valueType="num">
                                      <p:cBhvr additive="base">
                                        <p:cTn id="24" dur="500" fill="hold"/>
                                        <p:tgtEl>
                                          <p:spTgt spid="14344"/>
                                        </p:tgtEl>
                                        <p:attrNameLst>
                                          <p:attrName>ppt_x</p:attrName>
                                        </p:attrNameLst>
                                      </p:cBhvr>
                                      <p:tavLst>
                                        <p:tav tm="0">
                                          <p:val>
                                            <p:strVal val="#ppt_x"/>
                                          </p:val>
                                        </p:tav>
                                        <p:tav tm="100000">
                                          <p:val>
                                            <p:strVal val="#ppt_x"/>
                                          </p:val>
                                        </p:tav>
                                      </p:tavLst>
                                    </p:anim>
                                    <p:anim calcmode="lin" valueType="num">
                                      <p:cBhvr additive="base">
                                        <p:cTn id="25" dur="500" fill="hold"/>
                                        <p:tgtEl>
                                          <p:spTgt spid="14344"/>
                                        </p:tgtEl>
                                        <p:attrNameLst>
                                          <p:attrName>ppt_y</p:attrName>
                                        </p:attrNameLst>
                                      </p:cBhvr>
                                      <p:tavLst>
                                        <p:tav tm="0">
                                          <p:val>
                                            <p:strVal val="1+#ppt_h/2"/>
                                          </p:val>
                                        </p:tav>
                                        <p:tav tm="100000">
                                          <p:val>
                                            <p:strVal val="#ppt_y"/>
                                          </p:val>
                                        </p:tav>
                                      </p:tavLst>
                                    </p:anim>
                                  </p:childTnLst>
                                </p:cTn>
                              </p:par>
                              <p:par>
                                <p:cTn id="26" presetID="2" presetClass="entr" presetSubtype="2" fill="hold" grpId="0" nodeType="with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1+#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iterate type="lt">
                                    <p:tmPct val="10000"/>
                                  </p:iterate>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iterate type="lt">
                                    <p:tmPct val="10000"/>
                                  </p:iterate>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16" presetClass="entr" presetSubtype="21" fill="hold" grpId="0" nodeType="withEffect">
                                  <p:stCondLst>
                                    <p:cond delay="0"/>
                                  </p:stCondLst>
                                  <p:childTnLst>
                                    <p:set>
                                      <p:cBhvr>
                                        <p:cTn id="39" dur="1" fill="hold">
                                          <p:stCondLst>
                                            <p:cond delay="0"/>
                                          </p:stCondLst>
                                        </p:cTn>
                                        <p:tgtEl>
                                          <p:spTgt spid="14348"/>
                                        </p:tgtEl>
                                        <p:attrNameLst>
                                          <p:attrName>style.visibility</p:attrName>
                                        </p:attrNameLst>
                                      </p:cBhvr>
                                      <p:to>
                                        <p:strVal val="visible"/>
                                      </p:to>
                                    </p:set>
                                    <p:animEffect transition="in" filter="barn(inVertical)">
                                      <p:cBhvr>
                                        <p:cTn id="40" dur="1000"/>
                                        <p:tgtEl>
                                          <p:spTgt spid="14348"/>
                                        </p:tgtEl>
                                      </p:cBhvr>
                                    </p:animEffect>
                                  </p:childTnLst>
                                </p:cTn>
                              </p:par>
                              <p:par>
                                <p:cTn id="41" presetID="16" presetClass="entr" presetSubtype="21" fill="hold" nodeType="withEffect">
                                  <p:stCondLst>
                                    <p:cond delay="0"/>
                                  </p:stCondLst>
                                  <p:childTnLst>
                                    <p:set>
                                      <p:cBhvr>
                                        <p:cTn id="42" dur="1" fill="hold">
                                          <p:stCondLst>
                                            <p:cond delay="0"/>
                                          </p:stCondLst>
                                        </p:cTn>
                                        <p:tgtEl>
                                          <p:spTgt spid="14349"/>
                                        </p:tgtEl>
                                        <p:attrNameLst>
                                          <p:attrName>style.visibility</p:attrName>
                                        </p:attrNameLst>
                                      </p:cBhvr>
                                      <p:to>
                                        <p:strVal val="visible"/>
                                      </p:to>
                                    </p:set>
                                    <p:animEffect transition="in" filter="barn(inVertical)">
                                      <p:cBhvr>
                                        <p:cTn id="43" dur="500"/>
                                        <p:tgtEl>
                                          <p:spTgt spid="14349"/>
                                        </p:tgtEl>
                                      </p:cBhvr>
                                    </p:animEffect>
                                  </p:childTnLst>
                                </p:cTn>
                              </p:par>
                              <p:par>
                                <p:cTn id="44" presetID="16" presetClass="entr" presetSubtype="21" fill="hold" nodeType="withEffect">
                                  <p:stCondLst>
                                    <p:cond delay="0"/>
                                  </p:stCondLst>
                                  <p:childTnLst>
                                    <p:set>
                                      <p:cBhvr>
                                        <p:cTn id="45" dur="1" fill="hold">
                                          <p:stCondLst>
                                            <p:cond delay="0"/>
                                          </p:stCondLst>
                                        </p:cTn>
                                        <p:tgtEl>
                                          <p:spTgt spid="14350"/>
                                        </p:tgtEl>
                                        <p:attrNameLst>
                                          <p:attrName>style.visibility</p:attrName>
                                        </p:attrNameLst>
                                      </p:cBhvr>
                                      <p:to>
                                        <p:strVal val="visible"/>
                                      </p:to>
                                    </p:set>
                                    <p:animEffect transition="in" filter="barn(inVertical)">
                                      <p:cBhvr>
                                        <p:cTn id="46" dur="500"/>
                                        <p:tgtEl>
                                          <p:spTgt spid="14350"/>
                                        </p:tgtEl>
                                      </p:cBhvr>
                                    </p:animEffect>
                                  </p:childTnLst>
                                </p:cTn>
                              </p:par>
                              <p:par>
                                <p:cTn id="47" presetID="16" presetClass="entr" presetSubtype="21" fill="hold" nodeType="withEffect">
                                  <p:stCondLst>
                                    <p:cond delay="0"/>
                                  </p:stCondLst>
                                  <p:childTnLst>
                                    <p:set>
                                      <p:cBhvr>
                                        <p:cTn id="48" dur="1" fill="hold">
                                          <p:stCondLst>
                                            <p:cond delay="0"/>
                                          </p:stCondLst>
                                        </p:cTn>
                                        <p:tgtEl>
                                          <p:spTgt spid="14351"/>
                                        </p:tgtEl>
                                        <p:attrNameLst>
                                          <p:attrName>style.visibility</p:attrName>
                                        </p:attrNameLst>
                                      </p:cBhvr>
                                      <p:to>
                                        <p:strVal val="visible"/>
                                      </p:to>
                                    </p:set>
                                    <p:animEffect transition="in" filter="barn(inVertical)">
                                      <p:cBhvr>
                                        <p:cTn id="49" dur="500"/>
                                        <p:tgtEl>
                                          <p:spTgt spid="14351"/>
                                        </p:tgtEl>
                                      </p:cBhvr>
                                    </p:animEffect>
                                  </p:childTnLst>
                                </p:cTn>
                              </p:par>
                              <p:par>
                                <p:cTn id="50" presetID="16" presetClass="entr" presetSubtype="21" fill="hold" nodeType="withEffect">
                                  <p:stCondLst>
                                    <p:cond delay="0"/>
                                  </p:stCondLst>
                                  <p:childTnLst>
                                    <p:set>
                                      <p:cBhvr>
                                        <p:cTn id="51" dur="1" fill="hold">
                                          <p:stCondLst>
                                            <p:cond delay="0"/>
                                          </p:stCondLst>
                                        </p:cTn>
                                        <p:tgtEl>
                                          <p:spTgt spid="14352"/>
                                        </p:tgtEl>
                                        <p:attrNameLst>
                                          <p:attrName>style.visibility</p:attrName>
                                        </p:attrNameLst>
                                      </p:cBhvr>
                                      <p:to>
                                        <p:strVal val="visible"/>
                                      </p:to>
                                    </p:set>
                                    <p:animEffect transition="in" filter="barn(inVertical)">
                                      <p:cBhvr>
                                        <p:cTn id="52" dur="500"/>
                                        <p:tgtEl>
                                          <p:spTgt spid="14352"/>
                                        </p:tgtEl>
                                      </p:cBhvr>
                                    </p:animEffect>
                                  </p:childTnLst>
                                </p:cTn>
                              </p:par>
                              <p:par>
                                <p:cTn id="53" presetID="16" presetClass="entr" presetSubtype="21"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arn(inVertical)">
                                      <p:cBhvr>
                                        <p:cTn id="55" dur="500"/>
                                        <p:tgtEl>
                                          <p:spTgt spid="3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1000"/>
                                        <p:tgtEl>
                                          <p:spTgt spid="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barn(inVertical)">
                                      <p:cBhvr>
                                        <p:cTn id="63" dur="500"/>
                                        <p:tgtEl>
                                          <p:spTgt spid="4"/>
                                        </p:tgtEl>
                                      </p:cBhvr>
                                    </p:animEffect>
                                  </p:childTnLst>
                                </p:cTn>
                              </p:par>
                              <p:par>
                                <p:cTn id="64" presetID="2" presetClass="entr" presetSubtype="2" fill="hold" grpId="0" nodeType="withEffect">
                                  <p:stCondLst>
                                    <p:cond delay="0"/>
                                  </p:stCondLst>
                                  <p:childTnLst>
                                    <p:set>
                                      <p:cBhvr>
                                        <p:cTn id="65" dur="1" fill="hold">
                                          <p:stCondLst>
                                            <p:cond delay="0"/>
                                          </p:stCondLst>
                                        </p:cTn>
                                        <p:tgtEl>
                                          <p:spTgt spid="14357"/>
                                        </p:tgtEl>
                                        <p:attrNameLst>
                                          <p:attrName>style.visibility</p:attrName>
                                        </p:attrNameLst>
                                      </p:cBhvr>
                                      <p:to>
                                        <p:strVal val="visible"/>
                                      </p:to>
                                    </p:set>
                                    <p:anim calcmode="lin" valueType="num">
                                      <p:cBhvr additive="base">
                                        <p:cTn id="66" dur="500" fill="hold"/>
                                        <p:tgtEl>
                                          <p:spTgt spid="14357"/>
                                        </p:tgtEl>
                                        <p:attrNameLst>
                                          <p:attrName>ppt_x</p:attrName>
                                        </p:attrNameLst>
                                      </p:cBhvr>
                                      <p:tavLst>
                                        <p:tav tm="0">
                                          <p:val>
                                            <p:strVal val="1+#ppt_w/2"/>
                                          </p:val>
                                        </p:tav>
                                        <p:tav tm="100000">
                                          <p:val>
                                            <p:strVal val="#ppt_x"/>
                                          </p:val>
                                        </p:tav>
                                      </p:tavLst>
                                    </p:anim>
                                    <p:anim calcmode="lin" valueType="num">
                                      <p:cBhvr additive="base">
                                        <p:cTn id="67" dur="500" fill="hold"/>
                                        <p:tgtEl>
                                          <p:spTgt spid="14357"/>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iterate type="lt">
                                    <p:tmPct val="10000"/>
                                  </p:iterate>
                                  <p:childTnLst>
                                    <p:set>
                                      <p:cBhvr>
                                        <p:cTn id="69" dur="1" fill="hold">
                                          <p:stCondLst>
                                            <p:cond delay="0"/>
                                          </p:stCondLst>
                                        </p:cTn>
                                        <p:tgtEl>
                                          <p:spTgt spid="14353"/>
                                        </p:tgtEl>
                                        <p:attrNameLst>
                                          <p:attrName>style.visibility</p:attrName>
                                        </p:attrNameLst>
                                      </p:cBhvr>
                                      <p:to>
                                        <p:strVal val="visible"/>
                                      </p:to>
                                    </p:set>
                                    <p:anim calcmode="lin" valueType="num">
                                      <p:cBhvr additive="base">
                                        <p:cTn id="70" dur="500" fill="hold"/>
                                        <p:tgtEl>
                                          <p:spTgt spid="14353"/>
                                        </p:tgtEl>
                                        <p:attrNameLst>
                                          <p:attrName>ppt_x</p:attrName>
                                        </p:attrNameLst>
                                      </p:cBhvr>
                                      <p:tavLst>
                                        <p:tav tm="0">
                                          <p:val>
                                            <p:strVal val="1+#ppt_w/2"/>
                                          </p:val>
                                        </p:tav>
                                        <p:tav tm="100000">
                                          <p:val>
                                            <p:strVal val="#ppt_x"/>
                                          </p:val>
                                        </p:tav>
                                      </p:tavLst>
                                    </p:anim>
                                    <p:anim calcmode="lin" valueType="num">
                                      <p:cBhvr additive="base">
                                        <p:cTn id="71" dur="500" fill="hold"/>
                                        <p:tgtEl>
                                          <p:spTgt spid="14353"/>
                                        </p:tgtEl>
                                        <p:attrNameLst>
                                          <p:attrName>ppt_y</p:attrName>
                                        </p:attrNameLst>
                                      </p:cBhvr>
                                      <p:tavLst>
                                        <p:tav tm="0">
                                          <p:val>
                                            <p:strVal val="#ppt_y"/>
                                          </p:val>
                                        </p:tav>
                                        <p:tav tm="100000">
                                          <p:val>
                                            <p:strVal val="#ppt_y"/>
                                          </p:val>
                                        </p:tav>
                                      </p:tavLst>
                                    </p:anim>
                                  </p:childTnLst>
                                </p:cTn>
                              </p:par>
                              <p:par>
                                <p:cTn id="72" presetID="16" presetClass="entr" presetSubtype="21" fill="hold" nodeType="withEffect">
                                  <p:stCondLst>
                                    <p:cond delay="0"/>
                                  </p:stCondLst>
                                  <p:childTnLst>
                                    <p:set>
                                      <p:cBhvr>
                                        <p:cTn id="73" dur="1" fill="hold">
                                          <p:stCondLst>
                                            <p:cond delay="0"/>
                                          </p:stCondLst>
                                        </p:cTn>
                                        <p:tgtEl>
                                          <p:spTgt spid="14361"/>
                                        </p:tgtEl>
                                        <p:attrNameLst>
                                          <p:attrName>style.visibility</p:attrName>
                                        </p:attrNameLst>
                                      </p:cBhvr>
                                      <p:to>
                                        <p:strVal val="visible"/>
                                      </p:to>
                                    </p:set>
                                    <p:animEffect transition="in" filter="barn(inVertical)">
                                      <p:cBhvr>
                                        <p:cTn id="74" dur="500"/>
                                        <p:tgtEl>
                                          <p:spTgt spid="14361"/>
                                        </p:tgtEl>
                                      </p:cBhvr>
                                    </p:animEffect>
                                  </p:childTnLst>
                                </p:cTn>
                              </p:par>
                              <p:par>
                                <p:cTn id="75" presetID="16" presetClass="entr" presetSubtype="21"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barn(inVertical)">
                                      <p:cBhvr>
                                        <p:cTn id="77" dur="500"/>
                                        <p:tgtEl>
                                          <p:spTgt spid="3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arn(inVertical)">
                                      <p:cBhvr>
                                        <p:cTn id="82" dur="500"/>
                                        <p:tgtEl>
                                          <p:spTgt spid="26"/>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14358"/>
                                        </p:tgtEl>
                                        <p:attrNameLst>
                                          <p:attrName>style.visibility</p:attrName>
                                        </p:attrNameLst>
                                      </p:cBhvr>
                                      <p:to>
                                        <p:strVal val="visible"/>
                                      </p:to>
                                    </p:set>
                                    <p:anim calcmode="lin" valueType="num">
                                      <p:cBhvr additive="base">
                                        <p:cTn id="85" dur="500" fill="hold"/>
                                        <p:tgtEl>
                                          <p:spTgt spid="14358"/>
                                        </p:tgtEl>
                                        <p:attrNameLst>
                                          <p:attrName>ppt_x</p:attrName>
                                        </p:attrNameLst>
                                      </p:cBhvr>
                                      <p:tavLst>
                                        <p:tav tm="0">
                                          <p:val>
                                            <p:strVal val="1+#ppt_w/2"/>
                                          </p:val>
                                        </p:tav>
                                        <p:tav tm="100000">
                                          <p:val>
                                            <p:strVal val="#ppt_x"/>
                                          </p:val>
                                        </p:tav>
                                      </p:tavLst>
                                    </p:anim>
                                    <p:anim calcmode="lin" valueType="num">
                                      <p:cBhvr additive="base">
                                        <p:cTn id="86" dur="500" fill="hold"/>
                                        <p:tgtEl>
                                          <p:spTgt spid="14358"/>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iterate type="lt">
                                    <p:tmPct val="10000"/>
                                  </p:iterate>
                                  <p:childTnLst>
                                    <p:set>
                                      <p:cBhvr>
                                        <p:cTn id="88" dur="1" fill="hold">
                                          <p:stCondLst>
                                            <p:cond delay="0"/>
                                          </p:stCondLst>
                                        </p:cTn>
                                        <p:tgtEl>
                                          <p:spTgt spid="14355"/>
                                        </p:tgtEl>
                                        <p:attrNameLst>
                                          <p:attrName>style.visibility</p:attrName>
                                        </p:attrNameLst>
                                      </p:cBhvr>
                                      <p:to>
                                        <p:strVal val="visible"/>
                                      </p:to>
                                    </p:set>
                                    <p:anim calcmode="lin" valueType="num">
                                      <p:cBhvr additive="base">
                                        <p:cTn id="89" dur="500" fill="hold"/>
                                        <p:tgtEl>
                                          <p:spTgt spid="14355"/>
                                        </p:tgtEl>
                                        <p:attrNameLst>
                                          <p:attrName>ppt_x</p:attrName>
                                        </p:attrNameLst>
                                      </p:cBhvr>
                                      <p:tavLst>
                                        <p:tav tm="0">
                                          <p:val>
                                            <p:strVal val="1+#ppt_w/2"/>
                                          </p:val>
                                        </p:tav>
                                        <p:tav tm="100000">
                                          <p:val>
                                            <p:strVal val="#ppt_x"/>
                                          </p:val>
                                        </p:tav>
                                      </p:tavLst>
                                    </p:anim>
                                    <p:anim calcmode="lin" valueType="num">
                                      <p:cBhvr additive="base">
                                        <p:cTn id="90" dur="500" fill="hold"/>
                                        <p:tgtEl>
                                          <p:spTgt spid="14355"/>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iterate type="lt">
                                    <p:tmPct val="10000"/>
                                  </p:iterate>
                                  <p:childTnLst>
                                    <p:set>
                                      <p:cBhvr>
                                        <p:cTn id="92" dur="1" fill="hold">
                                          <p:stCondLst>
                                            <p:cond delay="0"/>
                                          </p:stCondLst>
                                        </p:cTn>
                                        <p:tgtEl>
                                          <p:spTgt spid="14356"/>
                                        </p:tgtEl>
                                        <p:attrNameLst>
                                          <p:attrName>style.visibility</p:attrName>
                                        </p:attrNameLst>
                                      </p:cBhvr>
                                      <p:to>
                                        <p:strVal val="visible"/>
                                      </p:to>
                                    </p:set>
                                    <p:anim calcmode="lin" valueType="num">
                                      <p:cBhvr additive="base">
                                        <p:cTn id="93" dur="500" fill="hold"/>
                                        <p:tgtEl>
                                          <p:spTgt spid="14356"/>
                                        </p:tgtEl>
                                        <p:attrNameLst>
                                          <p:attrName>ppt_x</p:attrName>
                                        </p:attrNameLst>
                                      </p:cBhvr>
                                      <p:tavLst>
                                        <p:tav tm="0">
                                          <p:val>
                                            <p:strVal val="1+#ppt_w/2"/>
                                          </p:val>
                                        </p:tav>
                                        <p:tav tm="100000">
                                          <p:val>
                                            <p:strVal val="#ppt_x"/>
                                          </p:val>
                                        </p:tav>
                                      </p:tavLst>
                                    </p:anim>
                                    <p:anim calcmode="lin" valueType="num">
                                      <p:cBhvr additive="base">
                                        <p:cTn id="94" dur="500" fill="hold"/>
                                        <p:tgtEl>
                                          <p:spTgt spid="14356"/>
                                        </p:tgtEl>
                                        <p:attrNameLst>
                                          <p:attrName>ppt_y</p:attrName>
                                        </p:attrNameLst>
                                      </p:cBhvr>
                                      <p:tavLst>
                                        <p:tav tm="0">
                                          <p:val>
                                            <p:strVal val="#ppt_y"/>
                                          </p:val>
                                        </p:tav>
                                        <p:tav tm="100000">
                                          <p:val>
                                            <p:strVal val="#ppt_y"/>
                                          </p:val>
                                        </p:tav>
                                      </p:tavLst>
                                    </p:anim>
                                  </p:childTnLst>
                                </p:cTn>
                              </p:par>
                              <p:par>
                                <p:cTn id="95" presetID="16" presetClass="entr" presetSubtype="21" fill="hold" nodeType="withEffect">
                                  <p:stCondLst>
                                    <p:cond delay="0"/>
                                  </p:stCondLst>
                                  <p:childTnLst>
                                    <p:set>
                                      <p:cBhvr>
                                        <p:cTn id="96" dur="1" fill="hold">
                                          <p:stCondLst>
                                            <p:cond delay="0"/>
                                          </p:stCondLst>
                                        </p:cTn>
                                        <p:tgtEl>
                                          <p:spTgt spid="14359"/>
                                        </p:tgtEl>
                                        <p:attrNameLst>
                                          <p:attrName>style.visibility</p:attrName>
                                        </p:attrNameLst>
                                      </p:cBhvr>
                                      <p:to>
                                        <p:strVal val="visible"/>
                                      </p:to>
                                    </p:set>
                                    <p:animEffect transition="in" filter="barn(inVertical)">
                                      <p:cBhvr>
                                        <p:cTn id="97" dur="500"/>
                                        <p:tgtEl>
                                          <p:spTgt spid="14359"/>
                                        </p:tgtEl>
                                      </p:cBhvr>
                                    </p:animEffect>
                                  </p:childTnLst>
                                </p:cTn>
                              </p:par>
                              <p:par>
                                <p:cTn id="98" presetID="16" presetClass="entr" presetSubtype="21" fill="hold" nodeType="withEffect">
                                  <p:stCondLst>
                                    <p:cond delay="0"/>
                                  </p:stCondLst>
                                  <p:childTnLst>
                                    <p:set>
                                      <p:cBhvr>
                                        <p:cTn id="99" dur="1" fill="hold">
                                          <p:stCondLst>
                                            <p:cond delay="0"/>
                                          </p:stCondLst>
                                        </p:cTn>
                                        <p:tgtEl>
                                          <p:spTgt spid="14360"/>
                                        </p:tgtEl>
                                        <p:attrNameLst>
                                          <p:attrName>style.visibility</p:attrName>
                                        </p:attrNameLst>
                                      </p:cBhvr>
                                      <p:to>
                                        <p:strVal val="visible"/>
                                      </p:to>
                                    </p:set>
                                    <p:animEffect transition="in" filter="barn(inVertical)">
                                      <p:cBhvr>
                                        <p:cTn id="100" dur="500"/>
                                        <p:tgtEl>
                                          <p:spTgt spid="14360"/>
                                        </p:tgtEl>
                                      </p:cBhvr>
                                    </p:animEffect>
                                  </p:childTnLst>
                                </p:cTn>
                              </p:par>
                              <p:par>
                                <p:cTn id="101" presetID="16" presetClass="entr" presetSubtype="21" fill="hold"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barn(inVertical)">
                                      <p:cBhvr>
                                        <p:cTn id="103" dur="500"/>
                                        <p:tgtEl>
                                          <p:spTgt spid="31"/>
                                        </p:tgtEl>
                                      </p:cBhvr>
                                    </p:animEffect>
                                  </p:childTnLst>
                                </p:cTn>
                              </p:par>
                              <p:par>
                                <p:cTn id="104" presetID="16" presetClass="entr" presetSubtype="21" fill="hold"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barn(inVertical)">
                                      <p:cBhvr>
                                        <p:cTn id="10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0" grpId="0"/>
      <p:bldP spid="14342" grpId="0" animBg="1"/>
      <p:bldP spid="14344" grpId="0"/>
      <p:bldP spid="10" grpId="0"/>
      <p:bldP spid="11" grpId="0"/>
      <p:bldP spid="12" grpId="0"/>
      <p:bldP spid="14348" grpId="0" animBg="1"/>
      <p:bldP spid="14353" grpId="0"/>
      <p:bldP spid="26" grpId="0" animBg="1"/>
      <p:bldP spid="14355" grpId="0"/>
      <p:bldP spid="14356" grpId="0"/>
      <p:bldP spid="14357" grpId="0"/>
      <p:bldP spid="14358" grpId="0"/>
      <p:bldP spid="4"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オブジェクト 2">
            <a:extLst>
              <a:ext uri="{FF2B5EF4-FFF2-40B4-BE49-F238E27FC236}">
                <a16:creationId xmlns:a16="http://schemas.microsoft.com/office/drawing/2014/main" id="{C569AB31-DDF4-4196-AA7E-98369650B797}"/>
              </a:ext>
            </a:extLst>
          </p:cNvPr>
          <p:cNvGraphicFramePr>
            <a:graphicFrameLocks noChangeAspect="1"/>
          </p:cNvGraphicFramePr>
          <p:nvPr/>
        </p:nvGraphicFramePr>
        <p:xfrm>
          <a:off x="0" y="0"/>
          <a:ext cx="5119688" cy="7245350"/>
        </p:xfrm>
        <a:graphic>
          <a:graphicData uri="http://schemas.openxmlformats.org/presentationml/2006/ole">
            <mc:AlternateContent xmlns:mc="http://schemas.openxmlformats.org/markup-compatibility/2006">
              <mc:Choice xmlns:v="urn:schemas-microsoft-com:vml" Requires="v">
                <p:oleObj spid="_x0000_s17429" name="Acrobat Document" r:id="rId3" imgW="5667119" imgH="8019810" progId="AcroExch.Document.DC">
                  <p:embed/>
                </p:oleObj>
              </mc:Choice>
              <mc:Fallback>
                <p:oleObj name="Acrobat Document" r:id="rId3" imgW="5667119" imgH="8019810" progId="AcroExch.Document.DC">
                  <p:embed/>
                  <p:pic>
                    <p:nvPicPr>
                      <p:cNvPr id="0" name="オブジェクト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119688" cy="724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1" name="Rectangle 5">
            <a:extLst>
              <a:ext uri="{FF2B5EF4-FFF2-40B4-BE49-F238E27FC236}">
                <a16:creationId xmlns:a16="http://schemas.microsoft.com/office/drawing/2014/main" id="{D05E4C9E-31EB-4C0C-9D82-FAF615827381}"/>
              </a:ext>
            </a:extLst>
          </p:cNvPr>
          <p:cNvSpPr>
            <a:spLocks noChangeArrowheads="1"/>
          </p:cNvSpPr>
          <p:nvPr/>
        </p:nvSpPr>
        <p:spPr bwMode="auto">
          <a:xfrm>
            <a:off x="3132138" y="793750"/>
            <a:ext cx="1511300" cy="114300"/>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7412" name="Line 6">
            <a:extLst>
              <a:ext uri="{FF2B5EF4-FFF2-40B4-BE49-F238E27FC236}">
                <a16:creationId xmlns:a16="http://schemas.microsoft.com/office/drawing/2014/main" id="{FAF1DD36-55DA-4EDE-BCB2-1D769ADA9DDF}"/>
              </a:ext>
            </a:extLst>
          </p:cNvPr>
          <p:cNvSpPr>
            <a:spLocks noChangeShapeType="1"/>
          </p:cNvSpPr>
          <p:nvPr/>
        </p:nvSpPr>
        <p:spPr bwMode="auto">
          <a:xfrm flipH="1" flipV="1">
            <a:off x="4643438" y="908050"/>
            <a:ext cx="666750" cy="757238"/>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13" name="Text Box 7">
            <a:extLst>
              <a:ext uri="{FF2B5EF4-FFF2-40B4-BE49-F238E27FC236}">
                <a16:creationId xmlns:a16="http://schemas.microsoft.com/office/drawing/2014/main" id="{14D80C60-7A72-428D-A994-FC338818203F}"/>
              </a:ext>
            </a:extLst>
          </p:cNvPr>
          <p:cNvSpPr txBox="1">
            <a:spLocks noChangeArrowheads="1"/>
          </p:cNvSpPr>
          <p:nvPr/>
        </p:nvSpPr>
        <p:spPr bwMode="auto">
          <a:xfrm>
            <a:off x="5327650" y="1403350"/>
            <a:ext cx="38163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dirty="0">
                <a:solidFill>
                  <a:srgbClr val="00CC00"/>
                </a:solidFill>
              </a:rPr>
              <a:t> </a:t>
            </a:r>
            <a:r>
              <a:rPr lang="ja-JP" altLang="en-US" sz="1400" dirty="0">
                <a:solidFill>
                  <a:srgbClr val="00CC00"/>
                </a:solidFill>
                <a:latin typeface="AR P丸ゴシック体E" pitchFamily="50" charset="-128"/>
                <a:ea typeface="AR P丸ゴシック体E" pitchFamily="50" charset="-128"/>
              </a:rPr>
              <a:t>自動的に表示されます　　　　　　　　　　　　　　　　</a:t>
            </a:r>
            <a:endParaRPr lang="en-US" altLang="ja-JP" sz="1400" dirty="0">
              <a:solidFill>
                <a:srgbClr val="00CC00"/>
              </a:solidFill>
              <a:latin typeface="AR P丸ゴシック体E" pitchFamily="50" charset="-128"/>
              <a:ea typeface="AR P丸ゴシック体E" pitchFamily="50" charset="-128"/>
            </a:endParaRPr>
          </a:p>
          <a:p>
            <a:pPr eaLnBrk="1" hangingPunct="1">
              <a:spcBef>
                <a:spcPct val="0"/>
              </a:spcBef>
              <a:buFontTx/>
              <a:buNone/>
            </a:pPr>
            <a:r>
              <a:rPr lang="ja-JP" altLang="en-US" sz="1400" dirty="0">
                <a:solidFill>
                  <a:srgbClr val="00CC00"/>
                </a:solidFill>
                <a:latin typeface="AR P丸ゴシック体E" pitchFamily="50" charset="-128"/>
                <a:ea typeface="AR P丸ゴシック体E" pitchFamily="50" charset="-128"/>
              </a:rPr>
              <a:t>　　</a:t>
            </a:r>
            <a:r>
              <a:rPr lang="ja-JP" altLang="en-US" sz="1400" u="sng" dirty="0">
                <a:solidFill>
                  <a:srgbClr val="0000FF"/>
                </a:solidFill>
                <a:latin typeface="AR P丸ゴシック体E" pitchFamily="50" charset="-128"/>
                <a:ea typeface="AR P丸ゴシック体E" pitchFamily="50" charset="-128"/>
              </a:rPr>
              <a:t>（表示されていない場合は、入力する）</a:t>
            </a:r>
          </a:p>
        </p:txBody>
      </p:sp>
      <p:sp>
        <p:nvSpPr>
          <p:cNvPr id="15366" name="Text Box 9">
            <a:extLst>
              <a:ext uri="{FF2B5EF4-FFF2-40B4-BE49-F238E27FC236}">
                <a16:creationId xmlns:a16="http://schemas.microsoft.com/office/drawing/2014/main" id="{CF9E81B4-2A56-4DBF-AF81-BFB232DEE0E4}"/>
              </a:ext>
            </a:extLst>
          </p:cNvPr>
          <p:cNvSpPr txBox="1">
            <a:spLocks noChangeArrowheads="1"/>
          </p:cNvSpPr>
          <p:nvPr/>
        </p:nvSpPr>
        <p:spPr bwMode="auto">
          <a:xfrm>
            <a:off x="4787900" y="2205038"/>
            <a:ext cx="4356100"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rgbClr val="3366FF"/>
                </a:solidFill>
                <a:latin typeface="AR P丸ゴシック体E" pitchFamily="50" charset="-128"/>
                <a:ea typeface="AR P丸ゴシック体E" pitchFamily="50" charset="-128"/>
              </a:rPr>
              <a:t>受入地区、クラブの情報</a:t>
            </a:r>
            <a:r>
              <a:rPr lang="ja-JP" altLang="en-US" sz="1600" dirty="0">
                <a:solidFill>
                  <a:srgbClr val="3366FF"/>
                </a:solidFill>
                <a:latin typeface="AR P丸ゴシック体E" pitchFamily="50" charset="-128"/>
                <a:ea typeface="AR P丸ゴシック体E" pitchFamily="50" charset="-128"/>
              </a:rPr>
              <a:t>（留学先の情報）</a:t>
            </a:r>
            <a:endParaRPr lang="ja-JP" altLang="en-US" sz="1800" dirty="0">
              <a:solidFill>
                <a:srgbClr val="3366FF"/>
              </a:solidFill>
              <a:latin typeface="AR P丸ゴシック体E" pitchFamily="50" charset="-128"/>
              <a:ea typeface="AR P丸ゴシック体E" pitchFamily="50" charset="-128"/>
            </a:endParaRPr>
          </a:p>
          <a:p>
            <a:pPr eaLnBrk="1" hangingPunct="1">
              <a:spcBef>
                <a:spcPct val="0"/>
              </a:spcBef>
              <a:buFontTx/>
              <a:buNone/>
            </a:pPr>
            <a:endParaRPr lang="ja-JP" altLang="en-US" sz="1800" dirty="0">
              <a:solidFill>
                <a:srgbClr val="3366FF"/>
              </a:solidFill>
              <a:latin typeface="AR P丸ゴシック体E" pitchFamily="50" charset="-128"/>
              <a:ea typeface="AR P丸ゴシック体E" pitchFamily="50" charset="-128"/>
            </a:endParaRPr>
          </a:p>
          <a:p>
            <a:pPr eaLnBrk="1" hangingPunct="1">
              <a:spcBef>
                <a:spcPct val="0"/>
              </a:spcBef>
              <a:buFontTx/>
              <a:buNone/>
            </a:pPr>
            <a:r>
              <a:rPr lang="ja-JP" altLang="en-US" sz="1400" i="1" dirty="0">
                <a:solidFill>
                  <a:srgbClr val="FF3300"/>
                </a:solidFill>
                <a:latin typeface="AR P丸ゴシック体E" pitchFamily="50" charset="-128"/>
                <a:ea typeface="AR P丸ゴシック体E" pitchFamily="50" charset="-128"/>
              </a:rPr>
              <a:t>このページは</a:t>
            </a:r>
            <a:r>
              <a:rPr lang="ja-JP" altLang="en-US" i="1" dirty="0">
                <a:solidFill>
                  <a:srgbClr val="FF3300"/>
                </a:solidFill>
                <a:latin typeface="AR P丸ゴシック体E" pitchFamily="50" charset="-128"/>
                <a:ea typeface="AR P丸ゴシック体E" pitchFamily="50" charset="-128"/>
              </a:rPr>
              <a:t>　</a:t>
            </a:r>
            <a:r>
              <a:rPr lang="ja-JP" altLang="en-US" i="1" u="sng" dirty="0">
                <a:solidFill>
                  <a:srgbClr val="FF3300"/>
                </a:solidFill>
                <a:latin typeface="AR P丸ゴシック体E" pitchFamily="50" charset="-128"/>
                <a:ea typeface="AR P丸ゴシック体E" pitchFamily="50" charset="-128"/>
              </a:rPr>
              <a:t>記入しない！</a:t>
            </a:r>
          </a:p>
          <a:p>
            <a:pPr eaLnBrk="1" hangingPunct="1">
              <a:spcBef>
                <a:spcPct val="0"/>
              </a:spcBef>
              <a:buFontTx/>
              <a:buNone/>
            </a:pPr>
            <a:r>
              <a:rPr lang="ja-JP" altLang="en-US" sz="2400" dirty="0">
                <a:solidFill>
                  <a:srgbClr val="FF3300"/>
                </a:solidFill>
                <a:latin typeface="AR P丸ゴシック体E" pitchFamily="50" charset="-128"/>
                <a:ea typeface="AR P丸ゴシック体E" pitchFamily="50" charset="-128"/>
              </a:rPr>
              <a:t>派遣先（渡航先）で記入</a:t>
            </a:r>
            <a:endParaRPr lang="en-US" altLang="ja-JP" sz="2400" dirty="0">
              <a:solidFill>
                <a:srgbClr val="FF3300"/>
              </a:solidFill>
              <a:latin typeface="AR P丸ゴシック体E" pitchFamily="50" charset="-128"/>
              <a:ea typeface="AR P丸ゴシック体E" pitchFamily="50" charset="-128"/>
            </a:endParaRPr>
          </a:p>
          <a:p>
            <a:pPr eaLnBrk="1" hangingPunct="1">
              <a:spcBef>
                <a:spcPct val="0"/>
              </a:spcBef>
              <a:buFontTx/>
              <a:buNone/>
            </a:pPr>
            <a:endParaRPr lang="en-US" altLang="ja-JP" sz="2400" dirty="0">
              <a:solidFill>
                <a:srgbClr val="FF3300"/>
              </a:solidFill>
              <a:latin typeface="AR P丸ゴシック体E" pitchFamily="50" charset="-128"/>
              <a:ea typeface="AR P丸ゴシック体E" pitchFamily="50" charset="-128"/>
            </a:endParaRPr>
          </a:p>
          <a:p>
            <a:pPr eaLnBrk="1" hangingPunct="1">
              <a:spcBef>
                <a:spcPct val="0"/>
              </a:spcBef>
              <a:buFontTx/>
              <a:buNone/>
            </a:pPr>
            <a:endParaRPr lang="en-US" altLang="ja-JP" sz="2400" dirty="0">
              <a:solidFill>
                <a:srgbClr val="FF3300"/>
              </a:solidFill>
              <a:latin typeface="AR P丸ゴシック体E" pitchFamily="50" charset="-128"/>
              <a:ea typeface="AR P丸ゴシック体E" pitchFamily="50" charset="-128"/>
            </a:endParaRPr>
          </a:p>
          <a:p>
            <a:pPr eaLnBrk="1" hangingPunct="1">
              <a:spcBef>
                <a:spcPct val="0"/>
              </a:spcBef>
              <a:buFontTx/>
              <a:buNone/>
            </a:pPr>
            <a:endParaRPr lang="en-US" altLang="ja-JP" sz="2400" dirty="0">
              <a:solidFill>
                <a:srgbClr val="FF3300"/>
              </a:solidFill>
              <a:latin typeface="AR P丸ゴシック体E" pitchFamily="50" charset="-128"/>
              <a:ea typeface="AR P丸ゴシック体E" pitchFamily="50" charset="-128"/>
            </a:endParaRPr>
          </a:p>
          <a:p>
            <a:pPr eaLnBrk="1" hangingPunct="1">
              <a:spcBef>
                <a:spcPct val="0"/>
              </a:spcBef>
              <a:buFontTx/>
              <a:buNone/>
            </a:pPr>
            <a:endParaRPr lang="en-US" altLang="ja-JP" sz="1800" dirty="0">
              <a:solidFill>
                <a:srgbClr val="FF3300"/>
              </a:solidFill>
              <a:latin typeface="AR P丸ゴシック体E" pitchFamily="50" charset="-128"/>
              <a:ea typeface="AR P丸ゴシック体E" pitchFamily="50" charset="-128"/>
            </a:endParaRPr>
          </a:p>
          <a:p>
            <a:pPr eaLnBrk="1" hangingPunct="1">
              <a:spcBef>
                <a:spcPct val="0"/>
              </a:spcBef>
              <a:buFontTx/>
              <a:buNone/>
            </a:pPr>
            <a:r>
              <a:rPr lang="ja-JP" altLang="en-US" sz="1800" dirty="0">
                <a:solidFill>
                  <a:srgbClr val="FF3300"/>
                </a:solidFill>
                <a:latin typeface="AR P丸ゴシック体E" pitchFamily="50" charset="-128"/>
                <a:ea typeface="AR P丸ゴシック体E" pitchFamily="50" charset="-128"/>
              </a:rPr>
              <a:t>この</a:t>
            </a:r>
            <a:r>
              <a:rPr lang="en-US" altLang="ja-JP" sz="1800" dirty="0">
                <a:solidFill>
                  <a:srgbClr val="FF3300"/>
                </a:solidFill>
                <a:latin typeface="AR P丸ゴシック体E" pitchFamily="50" charset="-128"/>
                <a:ea typeface="AR P丸ゴシック体E" pitchFamily="50" charset="-128"/>
              </a:rPr>
              <a:t>Guarantee</a:t>
            </a:r>
            <a:r>
              <a:rPr lang="ja-JP" altLang="en-US" sz="1800" dirty="0">
                <a:solidFill>
                  <a:srgbClr val="FF3300"/>
                </a:solidFill>
                <a:latin typeface="AR P丸ゴシック体E" pitchFamily="50" charset="-128"/>
                <a:ea typeface="AR P丸ゴシック体E" pitchFamily="50" charset="-128"/>
              </a:rPr>
              <a:t>が届いたら、</a:t>
            </a:r>
            <a:endParaRPr lang="en-US" altLang="ja-JP" sz="1800" dirty="0">
              <a:solidFill>
                <a:srgbClr val="FF3300"/>
              </a:solidFill>
              <a:latin typeface="AR P丸ゴシック体E" pitchFamily="50" charset="-128"/>
              <a:ea typeface="AR P丸ゴシック体E" pitchFamily="50" charset="-128"/>
            </a:endParaRPr>
          </a:p>
          <a:p>
            <a:pPr eaLnBrk="1" hangingPunct="1">
              <a:spcBef>
                <a:spcPct val="0"/>
              </a:spcBef>
              <a:buFontTx/>
              <a:buNone/>
            </a:pPr>
            <a:r>
              <a:rPr lang="ja-JP" altLang="en-US" sz="1800" dirty="0">
                <a:solidFill>
                  <a:srgbClr val="FF3300"/>
                </a:solidFill>
                <a:latin typeface="AR P丸ゴシック体E" pitchFamily="50" charset="-128"/>
                <a:ea typeface="AR P丸ゴシック体E" pitchFamily="50" charset="-128"/>
              </a:rPr>
              <a:t>　正式に　</a:t>
            </a:r>
            <a:r>
              <a:rPr lang="en-US" altLang="ja-JP" sz="1800" dirty="0">
                <a:solidFill>
                  <a:srgbClr val="FF3300"/>
                </a:solidFill>
                <a:latin typeface="AR P丸ゴシック体E" pitchFamily="50" charset="-128"/>
                <a:ea typeface="AR P丸ゴシック体E" pitchFamily="50" charset="-128"/>
              </a:rPr>
              <a:t>『</a:t>
            </a:r>
            <a:r>
              <a:rPr lang="ja-JP" altLang="en-US" sz="1800" dirty="0">
                <a:solidFill>
                  <a:srgbClr val="FF3300"/>
                </a:solidFill>
                <a:latin typeface="AR P丸ゴシック体E" pitchFamily="50" charset="-128"/>
                <a:ea typeface="AR P丸ゴシック体E" pitchFamily="50" charset="-128"/>
              </a:rPr>
              <a:t>派遣生</a:t>
            </a:r>
            <a:r>
              <a:rPr lang="en-US" altLang="ja-JP" sz="1800" dirty="0">
                <a:solidFill>
                  <a:srgbClr val="FF3300"/>
                </a:solidFill>
                <a:latin typeface="AR P丸ゴシック体E" pitchFamily="50" charset="-128"/>
                <a:ea typeface="AR P丸ゴシック体E" pitchFamily="50" charset="-128"/>
              </a:rPr>
              <a:t>』</a:t>
            </a:r>
            <a:r>
              <a:rPr lang="ja-JP" altLang="en-US" sz="1800" dirty="0">
                <a:solidFill>
                  <a:srgbClr val="FF3300"/>
                </a:solidFill>
                <a:latin typeface="AR P丸ゴシック体E" pitchFamily="50" charset="-128"/>
                <a:ea typeface="AR P丸ゴシック体E" pitchFamily="50" charset="-128"/>
              </a:rPr>
              <a:t>　となる</a:t>
            </a:r>
            <a:endParaRPr lang="en-US" altLang="ja-JP" sz="1800" dirty="0">
              <a:solidFill>
                <a:srgbClr val="FF3300"/>
              </a:solidFill>
              <a:latin typeface="AR P丸ゴシック体E" pitchFamily="50" charset="-128"/>
              <a:ea typeface="AR P丸ゴシック体E" pitchFamily="50" charset="-128"/>
            </a:endParaRPr>
          </a:p>
          <a:p>
            <a:pPr eaLnBrk="1" hangingPunct="1">
              <a:spcBef>
                <a:spcPct val="0"/>
              </a:spcBef>
              <a:buFontTx/>
              <a:buNone/>
            </a:pPr>
            <a:r>
              <a:rPr lang="ja-JP" altLang="en-US" sz="1800" dirty="0">
                <a:solidFill>
                  <a:srgbClr val="FF3300"/>
                </a:solidFill>
                <a:latin typeface="AR P丸ゴシック体E" pitchFamily="50" charset="-128"/>
                <a:ea typeface="AR P丸ゴシック体E" pitchFamily="50" charset="-128"/>
              </a:rPr>
              <a:t>　　　それまでは、</a:t>
            </a:r>
            <a:r>
              <a:rPr lang="en-US" altLang="ja-JP" sz="1800" dirty="0">
                <a:solidFill>
                  <a:srgbClr val="FF3300"/>
                </a:solidFill>
                <a:latin typeface="AR P丸ゴシック体E" pitchFamily="50" charset="-128"/>
                <a:ea typeface="AR P丸ゴシック体E" pitchFamily="50" charset="-128"/>
              </a:rPr>
              <a:t>『</a:t>
            </a:r>
            <a:r>
              <a:rPr lang="ja-JP" altLang="en-US" sz="1800" dirty="0">
                <a:solidFill>
                  <a:srgbClr val="FF3300"/>
                </a:solidFill>
                <a:latin typeface="AR P丸ゴシック体E" pitchFamily="50" charset="-128"/>
                <a:ea typeface="AR P丸ゴシック体E" pitchFamily="50" charset="-128"/>
              </a:rPr>
              <a:t>候補生</a:t>
            </a:r>
            <a:r>
              <a:rPr lang="en-US" altLang="ja-JP" sz="1800" dirty="0">
                <a:solidFill>
                  <a:srgbClr val="FF3300"/>
                </a:solidFill>
                <a:latin typeface="AR P丸ゴシック体E" pitchFamily="50" charset="-128"/>
                <a:ea typeface="AR P丸ゴシック体E" pitchFamily="50" charset="-128"/>
              </a:rPr>
              <a:t>』</a:t>
            </a:r>
            <a:endParaRPr lang="ja-JP" altLang="en-US" sz="1800" dirty="0">
              <a:solidFill>
                <a:srgbClr val="FF3300"/>
              </a:solidFill>
              <a:latin typeface="AR P丸ゴシック体E" pitchFamily="50" charset="-128"/>
              <a:ea typeface="AR P丸ゴシック体E" pitchFamily="50" charset="-128"/>
            </a:endParaRPr>
          </a:p>
        </p:txBody>
      </p:sp>
      <p:sp>
        <p:nvSpPr>
          <p:cNvPr id="17415" name="テキスト ボックス 6">
            <a:extLst>
              <a:ext uri="{FF2B5EF4-FFF2-40B4-BE49-F238E27FC236}">
                <a16:creationId xmlns:a16="http://schemas.microsoft.com/office/drawing/2014/main" id="{7EA6D129-4D4A-47EC-9DE1-99EA50CF30C2}"/>
              </a:ext>
            </a:extLst>
          </p:cNvPr>
          <p:cNvSpPr txBox="1">
            <a:spLocks noChangeArrowheads="1"/>
          </p:cNvSpPr>
          <p:nvPr/>
        </p:nvSpPr>
        <p:spPr bwMode="auto">
          <a:xfrm>
            <a:off x="0" y="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a:solidFill>
                  <a:schemeClr val="bg1"/>
                </a:solidFill>
                <a:latin typeface="AR P丸ゴシック体E" pitchFamily="50" charset="-128"/>
                <a:ea typeface="AR P丸ゴシック体E" pitchFamily="50" charset="-128"/>
              </a:rPr>
              <a:t>　</a:t>
            </a:r>
            <a:r>
              <a:rPr lang="en-US" altLang="ja-JP" sz="2800">
                <a:solidFill>
                  <a:schemeClr val="bg1"/>
                </a:solidFill>
                <a:latin typeface="AR P丸ゴシック体E" pitchFamily="50" charset="-128"/>
                <a:ea typeface="AR P丸ゴシック体E" pitchFamily="50" charset="-128"/>
              </a:rPr>
              <a:t>Guarantee Form</a:t>
            </a:r>
            <a:r>
              <a:rPr lang="ja-JP" altLang="en-US" sz="1600">
                <a:solidFill>
                  <a:schemeClr val="bg1"/>
                </a:solidFill>
                <a:latin typeface="AR P丸ゴシック体E" pitchFamily="50" charset="-128"/>
                <a:ea typeface="AR P丸ゴシック体E" pitchFamily="50" charset="-128"/>
              </a:rPr>
              <a:t>　　</a:t>
            </a:r>
            <a:r>
              <a:rPr lang="en-US" altLang="ja-JP" sz="1600">
                <a:solidFill>
                  <a:schemeClr val="bg1"/>
                </a:solidFill>
                <a:latin typeface="AR P丸ゴシック体E" pitchFamily="50" charset="-128"/>
                <a:ea typeface="AR P丸ゴシック体E" pitchFamily="50" charset="-128"/>
              </a:rPr>
              <a:t> </a:t>
            </a:r>
            <a:r>
              <a:rPr lang="ja-JP" altLang="en-US" sz="2000">
                <a:solidFill>
                  <a:schemeClr val="bg1"/>
                </a:solidFill>
                <a:latin typeface="AR P丸ゴシック体E" pitchFamily="50" charset="-128"/>
                <a:ea typeface="AR P丸ゴシック体E" pitchFamily="50" charset="-128"/>
              </a:rPr>
              <a:t>来日学生＝来日先（ホスト）の受入保証書式</a:t>
            </a:r>
          </a:p>
        </p:txBody>
      </p:sp>
      <p:sp>
        <p:nvSpPr>
          <p:cNvPr id="17416" name="Rectangle 5">
            <a:extLst>
              <a:ext uri="{FF2B5EF4-FFF2-40B4-BE49-F238E27FC236}">
                <a16:creationId xmlns:a16="http://schemas.microsoft.com/office/drawing/2014/main" id="{D967D1C5-EB2D-42C6-84EA-A81B1CB4715F}"/>
              </a:ext>
            </a:extLst>
          </p:cNvPr>
          <p:cNvSpPr>
            <a:spLocks noChangeArrowheads="1"/>
          </p:cNvSpPr>
          <p:nvPr/>
        </p:nvSpPr>
        <p:spPr bwMode="auto">
          <a:xfrm>
            <a:off x="395288" y="1484313"/>
            <a:ext cx="4321175" cy="360362"/>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7417" name="Line 6">
            <a:extLst>
              <a:ext uri="{FF2B5EF4-FFF2-40B4-BE49-F238E27FC236}">
                <a16:creationId xmlns:a16="http://schemas.microsoft.com/office/drawing/2014/main" id="{8149C2B7-5B1E-4DA0-97F1-F8697319C601}"/>
              </a:ext>
            </a:extLst>
          </p:cNvPr>
          <p:cNvSpPr>
            <a:spLocks noChangeShapeType="1"/>
          </p:cNvSpPr>
          <p:nvPr/>
        </p:nvSpPr>
        <p:spPr bwMode="auto">
          <a:xfrm flipH="1" flipV="1">
            <a:off x="4716463" y="1665288"/>
            <a:ext cx="593725" cy="0"/>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 name="正方形/長方形 1">
            <a:extLst>
              <a:ext uri="{FF2B5EF4-FFF2-40B4-BE49-F238E27FC236}">
                <a16:creationId xmlns:a16="http://schemas.microsoft.com/office/drawing/2014/main" id="{3426BCD8-BD35-4E55-8498-9CABAB06B9C4}"/>
              </a:ext>
            </a:extLst>
          </p:cNvPr>
          <p:cNvSpPr/>
          <p:nvPr/>
        </p:nvSpPr>
        <p:spPr>
          <a:xfrm>
            <a:off x="395288" y="1989138"/>
            <a:ext cx="4321175" cy="4392612"/>
          </a:xfrm>
          <a:prstGeom prst="rect">
            <a:avLst/>
          </a:prstGeom>
          <a:solidFill>
            <a:schemeClr val="bg1">
              <a:lumMod val="5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 name="テキスト ボックス 2">
            <a:extLst>
              <a:ext uri="{FF2B5EF4-FFF2-40B4-BE49-F238E27FC236}">
                <a16:creationId xmlns:a16="http://schemas.microsoft.com/office/drawing/2014/main" id="{DE675E32-B5AB-425E-9522-DBD08EF72878}"/>
              </a:ext>
            </a:extLst>
          </p:cNvPr>
          <p:cNvSpPr txBox="1"/>
          <p:nvPr/>
        </p:nvSpPr>
        <p:spPr>
          <a:xfrm>
            <a:off x="1116013" y="2444750"/>
            <a:ext cx="719137" cy="200025"/>
          </a:xfrm>
          <a:prstGeom prst="rect">
            <a:avLst/>
          </a:prstGeom>
          <a:solidFill>
            <a:schemeClr val="bg1">
              <a:lumMod val="75000"/>
            </a:schemeClr>
          </a:solidFill>
          <a:ln>
            <a:solidFill>
              <a:schemeClr val="bg1"/>
            </a:solidFill>
          </a:ln>
        </p:spPr>
        <p:txBody>
          <a:bodyPr>
            <a:spAutoFit/>
          </a:bodyPr>
          <a:lstStyle/>
          <a:p>
            <a:pPr eaLnBrk="1" hangingPunct="1">
              <a:defRPr/>
            </a:pPr>
            <a:r>
              <a:rPr lang="ja-JP" altLang="en-US" sz="700" dirty="0">
                <a:solidFill>
                  <a:srgbClr val="0000FF"/>
                </a:solidFill>
                <a:latin typeface="AR P丸ゴシック体E" panose="020F0900000000000000" pitchFamily="50" charset="-128"/>
                <a:ea typeface="AR P丸ゴシック体E" panose="020F0900000000000000" pitchFamily="50" charset="-128"/>
              </a:rPr>
              <a:t>毎月の小遣い</a:t>
            </a:r>
          </a:p>
        </p:txBody>
      </p:sp>
      <p:sp>
        <p:nvSpPr>
          <p:cNvPr id="12" name="テキスト ボックス 11">
            <a:extLst>
              <a:ext uri="{FF2B5EF4-FFF2-40B4-BE49-F238E27FC236}">
                <a16:creationId xmlns:a16="http://schemas.microsoft.com/office/drawing/2014/main" id="{9442B0D9-D2B3-4163-868A-091FB5084080}"/>
              </a:ext>
            </a:extLst>
          </p:cNvPr>
          <p:cNvSpPr txBox="1"/>
          <p:nvPr/>
        </p:nvSpPr>
        <p:spPr>
          <a:xfrm>
            <a:off x="1047750" y="4076700"/>
            <a:ext cx="1198563" cy="215900"/>
          </a:xfrm>
          <a:prstGeom prst="rect">
            <a:avLst/>
          </a:prstGeom>
          <a:solidFill>
            <a:schemeClr val="bg1">
              <a:lumMod val="75000"/>
            </a:schemeClr>
          </a:solidFill>
        </p:spPr>
        <p:txBody>
          <a:bodyPr>
            <a:spAutoFit/>
          </a:bodyPr>
          <a:lstStyle/>
          <a:p>
            <a:pPr eaLnBrk="1" hangingPunct="1">
              <a:defRPr/>
            </a:pPr>
            <a:r>
              <a:rPr lang="ja-JP" altLang="en-US" sz="800" b="1" dirty="0">
                <a:solidFill>
                  <a:srgbClr val="0000FF"/>
                </a:solidFill>
                <a:latin typeface="Arial" charset="0"/>
                <a:ea typeface="ＭＳ Ｐゴシック" charset="-128"/>
              </a:rPr>
              <a:t>通学する学校の情報</a:t>
            </a:r>
          </a:p>
        </p:txBody>
      </p:sp>
      <p:sp>
        <p:nvSpPr>
          <p:cNvPr id="13" name="テキスト ボックス 12">
            <a:extLst>
              <a:ext uri="{FF2B5EF4-FFF2-40B4-BE49-F238E27FC236}">
                <a16:creationId xmlns:a16="http://schemas.microsoft.com/office/drawing/2014/main" id="{8F9E7E7E-F329-4AF7-B832-8C1C2DB811F6}"/>
              </a:ext>
            </a:extLst>
          </p:cNvPr>
          <p:cNvSpPr txBox="1"/>
          <p:nvPr/>
        </p:nvSpPr>
        <p:spPr>
          <a:xfrm>
            <a:off x="1138238" y="5084763"/>
            <a:ext cx="2520950" cy="461962"/>
          </a:xfrm>
          <a:prstGeom prst="rect">
            <a:avLst/>
          </a:prstGeom>
          <a:solidFill>
            <a:schemeClr val="bg1">
              <a:lumMod val="75000"/>
            </a:schemeClr>
          </a:solidFill>
        </p:spPr>
        <p:txBody>
          <a:bodyPr>
            <a:spAutoFit/>
          </a:bodyPr>
          <a:lstStyle/>
          <a:p>
            <a:pPr eaLnBrk="1" hangingPunct="1">
              <a:defRPr/>
            </a:pPr>
            <a:r>
              <a:rPr lang="ja-JP" altLang="en-US" sz="800" b="1" dirty="0">
                <a:solidFill>
                  <a:srgbClr val="0000FF"/>
                </a:solidFill>
                <a:latin typeface="Arial" charset="0"/>
                <a:ea typeface="ＭＳ Ｐゴシック" charset="-128"/>
              </a:rPr>
              <a:t>第１ホストファミリーの情報</a:t>
            </a:r>
            <a:endParaRPr lang="en-US" altLang="ja-JP" sz="800" b="1" dirty="0">
              <a:solidFill>
                <a:srgbClr val="0000FF"/>
              </a:solidFill>
              <a:latin typeface="Arial" charset="0"/>
              <a:ea typeface="ＭＳ Ｐゴシック" charset="-128"/>
            </a:endParaRPr>
          </a:p>
          <a:p>
            <a:pPr eaLnBrk="1" hangingPunct="1">
              <a:defRPr/>
            </a:pPr>
            <a:endParaRPr lang="en-US" altLang="ja-JP" sz="800" b="1" dirty="0">
              <a:solidFill>
                <a:srgbClr val="0000FF"/>
              </a:solidFill>
              <a:latin typeface="Arial" charset="0"/>
              <a:ea typeface="ＭＳ Ｐゴシック" charset="-128"/>
            </a:endParaRPr>
          </a:p>
          <a:p>
            <a:pPr eaLnBrk="1" hangingPunct="1">
              <a:defRPr/>
            </a:pPr>
            <a:r>
              <a:rPr lang="ja-JP" altLang="en-US" sz="800" b="1" dirty="0">
                <a:solidFill>
                  <a:srgbClr val="0000FF"/>
                </a:solidFill>
                <a:latin typeface="Arial" charset="0"/>
                <a:ea typeface="ＭＳ Ｐゴシック" charset="-128"/>
              </a:rPr>
              <a:t>この</a:t>
            </a:r>
            <a:r>
              <a:rPr lang="en-US" altLang="ja-JP" sz="800" b="1" dirty="0">
                <a:solidFill>
                  <a:srgbClr val="0000FF"/>
                </a:solidFill>
                <a:latin typeface="Arial" charset="0"/>
                <a:ea typeface="ＭＳ Ｐゴシック" charset="-128"/>
              </a:rPr>
              <a:t>Guarantee</a:t>
            </a:r>
            <a:r>
              <a:rPr lang="ja-JP" altLang="en-US" sz="800" b="1" dirty="0">
                <a:solidFill>
                  <a:srgbClr val="0000FF"/>
                </a:solidFill>
                <a:latin typeface="Arial" charset="0"/>
                <a:ea typeface="ＭＳ Ｐゴシック" charset="-128"/>
              </a:rPr>
              <a:t>が届いたら、早急に連絡を取るように</a:t>
            </a:r>
          </a:p>
        </p:txBody>
      </p:sp>
      <p:sp>
        <p:nvSpPr>
          <p:cNvPr id="4" name="正方形/長方形 3">
            <a:extLst>
              <a:ext uri="{FF2B5EF4-FFF2-40B4-BE49-F238E27FC236}">
                <a16:creationId xmlns:a16="http://schemas.microsoft.com/office/drawing/2014/main" id="{D7BD3527-FD61-46A1-B8DE-F882350C7822}"/>
              </a:ext>
            </a:extLst>
          </p:cNvPr>
          <p:cNvSpPr/>
          <p:nvPr/>
        </p:nvSpPr>
        <p:spPr>
          <a:xfrm>
            <a:off x="5378450" y="3943350"/>
            <a:ext cx="4229100" cy="739775"/>
          </a:xfrm>
          <a:prstGeom prst="rect">
            <a:avLst/>
          </a:prstGeom>
          <a:solidFill>
            <a:srgbClr val="FFFF00">
              <a:alpha val="50000"/>
            </a:srgbClr>
          </a:solidFill>
        </p:spPr>
        <p:txBody>
          <a:bodyPr>
            <a:spAutoFit/>
          </a:bodyPr>
          <a:lstStyle/>
          <a:p>
            <a:pPr eaLnBrk="1" hangingPunct="1">
              <a:defRPr/>
            </a:pPr>
            <a:r>
              <a:rPr lang="ja-JP" altLang="en-US" sz="1050" dirty="0">
                <a:latin typeface="Arial" charset="0"/>
                <a:ea typeface="ＭＳ Ｐゴシック" charset="-128"/>
              </a:rPr>
              <a:t>　 </a:t>
            </a:r>
            <a:r>
              <a:rPr lang="ja-JP" altLang="en-US" sz="1050" dirty="0">
                <a:latin typeface="AR P丸ゴシック体E" panose="020F0900000000000000" pitchFamily="50" charset="-128"/>
                <a:ea typeface="AR P丸ゴシック体E" panose="020F0900000000000000" pitchFamily="50" charset="-128"/>
              </a:rPr>
              <a:t>来日学生用にこちらで記入するときには</a:t>
            </a:r>
            <a:r>
              <a:rPr lang="en-US" altLang="ja-JP" sz="1050" dirty="0">
                <a:latin typeface="AR P丸ゴシック体E" panose="020F0900000000000000" pitchFamily="50" charset="-128"/>
                <a:ea typeface="AR P丸ゴシック体E" panose="020F0900000000000000" pitchFamily="50" charset="-128"/>
              </a:rPr>
              <a:t>‥</a:t>
            </a:r>
          </a:p>
          <a:p>
            <a:pPr eaLnBrk="1" hangingPunct="1">
              <a:defRPr/>
            </a:pPr>
            <a:r>
              <a:rPr lang="ja-JP" altLang="ja-JP" sz="1050" dirty="0">
                <a:latin typeface="AR P丸ゴシック体E" panose="020F0900000000000000" pitchFamily="50" charset="-128"/>
                <a:ea typeface="AR P丸ゴシック体E" panose="020F0900000000000000" pitchFamily="50" charset="-128"/>
              </a:rPr>
              <a:t>㉑空港コードは　</a:t>
            </a:r>
            <a:r>
              <a:rPr lang="en-US" altLang="ja-JP" sz="1050" u="sng" dirty="0">
                <a:latin typeface="AR P丸ゴシック体E" panose="020F0900000000000000" pitchFamily="50" charset="-128"/>
                <a:ea typeface="AR P丸ゴシック体E" panose="020F0900000000000000" pitchFamily="50" charset="-128"/>
              </a:rPr>
              <a:t>https://www.k-tanaka.net/airport/airport_code.html</a:t>
            </a:r>
            <a:endParaRPr lang="en-US" altLang="ja-JP" sz="1050" dirty="0">
              <a:latin typeface="AR P丸ゴシック体E" panose="020F0900000000000000" pitchFamily="50" charset="-128"/>
              <a:ea typeface="AR P丸ゴシック体E" panose="020F0900000000000000" pitchFamily="50" charset="-128"/>
            </a:endParaRPr>
          </a:p>
          <a:p>
            <a:pPr eaLnBrk="1" hangingPunct="1">
              <a:defRPr/>
            </a:pPr>
            <a:r>
              <a:rPr lang="ja-JP" altLang="en-US" sz="1050" dirty="0">
                <a:latin typeface="AR P丸ゴシック体E" panose="020F0900000000000000" pitchFamily="50" charset="-128"/>
                <a:ea typeface="AR P丸ゴシック体E" panose="020F0900000000000000" pitchFamily="50" charset="-128"/>
              </a:rPr>
              <a:t>　　</a:t>
            </a:r>
            <a:r>
              <a:rPr lang="ja-JP" altLang="ja-JP" sz="1050" dirty="0">
                <a:latin typeface="AR P丸ゴシック体E" panose="020F0900000000000000" pitchFamily="50" charset="-128"/>
                <a:ea typeface="AR P丸ゴシック体E" panose="020F0900000000000000" pitchFamily="50" charset="-128"/>
              </a:rPr>
              <a:t>で調べて記入するように</a:t>
            </a:r>
            <a:endParaRPr lang="ja-JP" altLang="en-US" sz="1050" dirty="0">
              <a:latin typeface="AR P丸ゴシック体E" panose="020F0900000000000000" pitchFamily="50" charset="-128"/>
              <a:ea typeface="AR P丸ゴシック体E" panose="020F0900000000000000" pitchFamily="50" charset="-128"/>
            </a:endParaRPr>
          </a:p>
        </p:txBody>
      </p:sp>
      <p:sp>
        <p:nvSpPr>
          <p:cNvPr id="15375" name="テキスト ボックス 4">
            <a:extLst>
              <a:ext uri="{FF2B5EF4-FFF2-40B4-BE49-F238E27FC236}">
                <a16:creationId xmlns:a16="http://schemas.microsoft.com/office/drawing/2014/main" id="{0D9EA299-319C-485E-BD4A-D90D62D3C1C8}"/>
              </a:ext>
            </a:extLst>
          </p:cNvPr>
          <p:cNvSpPr txBox="1">
            <a:spLocks noChangeArrowheads="1"/>
          </p:cNvSpPr>
          <p:nvPr/>
        </p:nvSpPr>
        <p:spPr bwMode="auto">
          <a:xfrm>
            <a:off x="3321050" y="2406650"/>
            <a:ext cx="338138" cy="276225"/>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t>㉑</a:t>
            </a:r>
          </a:p>
        </p:txBody>
      </p:sp>
      <p:cxnSp>
        <p:nvCxnSpPr>
          <p:cNvPr id="16" name="直線矢印コネクタ 15">
            <a:extLst>
              <a:ext uri="{FF2B5EF4-FFF2-40B4-BE49-F238E27FC236}">
                <a16:creationId xmlns:a16="http://schemas.microsoft.com/office/drawing/2014/main" id="{3499A676-8A5D-4728-983D-7E4BF93687F7}"/>
              </a:ext>
            </a:extLst>
          </p:cNvPr>
          <p:cNvCxnSpPr>
            <a:stCxn id="4" idx="1"/>
            <a:endCxn id="15375" idx="2"/>
          </p:cNvCxnSpPr>
          <p:nvPr/>
        </p:nvCxnSpPr>
        <p:spPr>
          <a:xfrm flipH="1" flipV="1">
            <a:off x="3490913" y="2682875"/>
            <a:ext cx="1887537" cy="1630363"/>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barn(inVertical)">
                                      <p:cBhvr>
                                        <p:cTn id="7" dur="500"/>
                                        <p:tgtEl>
                                          <p:spTgt spid="15366"/>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375"/>
                                        </p:tgtEl>
                                        <p:attrNameLst>
                                          <p:attrName>style.visibility</p:attrName>
                                        </p:attrNameLst>
                                      </p:cBhvr>
                                      <p:to>
                                        <p:strVal val="visible"/>
                                      </p:to>
                                    </p:set>
                                    <p:animEffect transition="in" filter="barn(inVertical)">
                                      <p:cBhvr>
                                        <p:cTn id="27" dur="500"/>
                                        <p:tgtEl>
                                          <p:spTgt spid="1537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3" grpId="0" animBg="1"/>
      <p:bldP spid="12" grpId="0" animBg="1"/>
      <p:bldP spid="13" grpId="0" animBg="1"/>
      <p:bldP spid="4" grpId="0" animBg="1"/>
      <p:bldP spid="153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オブジェクト 1">
            <a:extLst>
              <a:ext uri="{FF2B5EF4-FFF2-40B4-BE49-F238E27FC236}">
                <a16:creationId xmlns:a16="http://schemas.microsoft.com/office/drawing/2014/main" id="{52ED8524-60C1-455E-B222-E9D4158404C4}"/>
              </a:ext>
            </a:extLst>
          </p:cNvPr>
          <p:cNvGraphicFramePr>
            <a:graphicFrameLocks noChangeAspect="1"/>
          </p:cNvGraphicFramePr>
          <p:nvPr/>
        </p:nvGraphicFramePr>
        <p:xfrm>
          <a:off x="0" y="0"/>
          <a:ext cx="4846638" cy="6858000"/>
        </p:xfrm>
        <a:graphic>
          <a:graphicData uri="http://schemas.openxmlformats.org/presentationml/2006/ole">
            <mc:AlternateContent xmlns:mc="http://schemas.openxmlformats.org/markup-compatibility/2006">
              <mc:Choice xmlns:v="urn:schemas-microsoft-com:vml" Requires="v">
                <p:oleObj spid="_x0000_s18442" name="Acrobat Document" r:id="rId3" imgW="5667119" imgH="8019810" progId="AcroExch.Document.DC">
                  <p:embed/>
                </p:oleObj>
              </mc:Choice>
              <mc:Fallback>
                <p:oleObj name="Acrobat Document" r:id="rId3" imgW="5667119" imgH="8019810" progId="AcroExch.Document.DC">
                  <p:embed/>
                  <p:pic>
                    <p:nvPicPr>
                      <p:cNvPr id="0"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46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5" name="Rectangle 5">
            <a:extLst>
              <a:ext uri="{FF2B5EF4-FFF2-40B4-BE49-F238E27FC236}">
                <a16:creationId xmlns:a16="http://schemas.microsoft.com/office/drawing/2014/main" id="{5EBC2BAC-39FC-4532-B75E-118751115057}"/>
              </a:ext>
            </a:extLst>
          </p:cNvPr>
          <p:cNvSpPr>
            <a:spLocks noChangeArrowheads="1"/>
          </p:cNvSpPr>
          <p:nvPr/>
        </p:nvSpPr>
        <p:spPr bwMode="auto">
          <a:xfrm>
            <a:off x="2916238" y="728663"/>
            <a:ext cx="1439862" cy="107950"/>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6388" name="Text Box 6">
            <a:extLst>
              <a:ext uri="{FF2B5EF4-FFF2-40B4-BE49-F238E27FC236}">
                <a16:creationId xmlns:a16="http://schemas.microsoft.com/office/drawing/2014/main" id="{43BE159E-55E3-4F11-859C-29DB5C90C5E6}"/>
              </a:ext>
            </a:extLst>
          </p:cNvPr>
          <p:cNvSpPr txBox="1">
            <a:spLocks noChangeArrowheads="1"/>
          </p:cNvSpPr>
          <p:nvPr/>
        </p:nvSpPr>
        <p:spPr bwMode="auto">
          <a:xfrm>
            <a:off x="5148263" y="1844675"/>
            <a:ext cx="3570287"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3366FF"/>
                </a:solidFill>
                <a:latin typeface="AR丸ゴシック体E" pitchFamily="49" charset="-128"/>
                <a:ea typeface="AR丸ゴシック体E" pitchFamily="49" charset="-128"/>
              </a:rPr>
              <a:t>交換の規則と条件</a:t>
            </a:r>
          </a:p>
          <a:p>
            <a:pPr eaLnBrk="1" hangingPunct="1">
              <a:spcBef>
                <a:spcPct val="0"/>
              </a:spcBef>
              <a:buFontTx/>
              <a:buNone/>
            </a:pPr>
            <a:endParaRPr lang="ja-JP" altLang="en-US" sz="2000">
              <a:latin typeface="AR丸ゴシック体E" pitchFamily="49" charset="-128"/>
              <a:ea typeface="AR丸ゴシック体E" pitchFamily="49" charset="-128"/>
            </a:endParaRPr>
          </a:p>
          <a:p>
            <a:pPr eaLnBrk="1" hangingPunct="1">
              <a:spcBef>
                <a:spcPct val="0"/>
              </a:spcBef>
              <a:buFontTx/>
              <a:buNone/>
            </a:pPr>
            <a:r>
              <a:rPr lang="ja-JP" altLang="en-US" sz="2400" u="sng">
                <a:solidFill>
                  <a:srgbClr val="FF3300"/>
                </a:solidFill>
                <a:latin typeface="AR丸ゴシック体E" pitchFamily="49" charset="-128"/>
                <a:ea typeface="AR丸ゴシック体E" pitchFamily="49" charset="-128"/>
              </a:rPr>
              <a:t>熟読すること！</a:t>
            </a:r>
          </a:p>
          <a:p>
            <a:pPr eaLnBrk="1" hangingPunct="1">
              <a:spcBef>
                <a:spcPct val="0"/>
              </a:spcBef>
              <a:buFontTx/>
              <a:buNone/>
            </a:pPr>
            <a:endParaRPr lang="ja-JP" altLang="en-US" sz="2400">
              <a:solidFill>
                <a:srgbClr val="FF3300"/>
              </a:solidFill>
              <a:latin typeface="AR丸ゴシック体E" pitchFamily="49" charset="-128"/>
              <a:ea typeface="AR丸ゴシック体E" pitchFamily="49" charset="-128"/>
            </a:endParaRPr>
          </a:p>
          <a:p>
            <a:pPr eaLnBrk="1" hangingPunct="1">
              <a:spcBef>
                <a:spcPct val="0"/>
              </a:spcBef>
              <a:buFontTx/>
              <a:buNone/>
            </a:pPr>
            <a:r>
              <a:rPr lang="ja-JP" altLang="en-US" sz="2400">
                <a:solidFill>
                  <a:srgbClr val="FF3300"/>
                </a:solidFill>
                <a:latin typeface="AR丸ゴシック体E" pitchFamily="49" charset="-128"/>
                <a:ea typeface="AR丸ゴシック体E" pitchFamily="49" charset="-128"/>
              </a:rPr>
              <a:t>違反した場合、</a:t>
            </a:r>
          </a:p>
          <a:p>
            <a:pPr eaLnBrk="1" hangingPunct="1">
              <a:spcBef>
                <a:spcPct val="0"/>
              </a:spcBef>
              <a:buFontTx/>
              <a:buNone/>
            </a:pPr>
            <a:r>
              <a:rPr lang="ja-JP" altLang="en-US" sz="2400">
                <a:solidFill>
                  <a:srgbClr val="FF3300"/>
                </a:solidFill>
                <a:latin typeface="AR丸ゴシック体E" pitchFamily="49" charset="-128"/>
                <a:ea typeface="AR丸ゴシック体E" pitchFamily="49" charset="-128"/>
              </a:rPr>
              <a:t>　　早期帰国の対象！！</a:t>
            </a:r>
          </a:p>
        </p:txBody>
      </p:sp>
      <p:sp>
        <p:nvSpPr>
          <p:cNvPr id="18437" name="テキスト ボックス 16">
            <a:extLst>
              <a:ext uri="{FF2B5EF4-FFF2-40B4-BE49-F238E27FC236}">
                <a16:creationId xmlns:a16="http://schemas.microsoft.com/office/drawing/2014/main" id="{B4D876CE-56CC-4079-91EF-C294B2A28660}"/>
              </a:ext>
            </a:extLst>
          </p:cNvPr>
          <p:cNvSpPr txBox="1">
            <a:spLocks noChangeArrowheads="1"/>
          </p:cNvSpPr>
          <p:nvPr/>
        </p:nvSpPr>
        <p:spPr bwMode="auto">
          <a:xfrm>
            <a:off x="0" y="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a:solidFill>
                  <a:schemeClr val="bg1"/>
                </a:solidFill>
                <a:latin typeface="AR P丸ゴシック体E" pitchFamily="50" charset="-128"/>
                <a:ea typeface="AR P丸ゴシック体E" pitchFamily="50" charset="-128"/>
              </a:rPr>
              <a:t>　　「宣言」　および</a:t>
            </a:r>
            <a:r>
              <a:rPr lang="ja-JP" altLang="en-US" sz="2400">
                <a:solidFill>
                  <a:schemeClr val="bg1"/>
                </a:solidFill>
                <a:latin typeface="AR P丸ゴシック体E" pitchFamily="50" charset="-128"/>
                <a:ea typeface="AR P丸ゴシック体E" pitchFamily="50" charset="-128"/>
              </a:rPr>
              <a:t>　「医療に関する許可、病歴の通知と免責」</a:t>
            </a:r>
            <a:endParaRPr lang="en-US" altLang="ja-JP">
              <a:solidFill>
                <a:schemeClr val="bg1"/>
              </a:solidFill>
              <a:latin typeface="AR P丸ゴシック体E" pitchFamily="50" charset="-128"/>
              <a:ea typeface="AR P丸ゴシック体E"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arn(inVertical)">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オブジェクト 1">
            <a:extLst>
              <a:ext uri="{FF2B5EF4-FFF2-40B4-BE49-F238E27FC236}">
                <a16:creationId xmlns:a16="http://schemas.microsoft.com/office/drawing/2014/main" id="{C922593C-D258-4D93-A265-7D68CA1B06DE}"/>
              </a:ext>
            </a:extLst>
          </p:cNvPr>
          <p:cNvGraphicFramePr>
            <a:graphicFrameLocks noChangeAspect="1"/>
          </p:cNvGraphicFramePr>
          <p:nvPr/>
        </p:nvGraphicFramePr>
        <p:xfrm>
          <a:off x="0" y="-23813"/>
          <a:ext cx="4862513" cy="6881813"/>
        </p:xfrm>
        <a:graphic>
          <a:graphicData uri="http://schemas.openxmlformats.org/presentationml/2006/ole">
            <mc:AlternateContent xmlns:mc="http://schemas.openxmlformats.org/markup-compatibility/2006">
              <mc:Choice xmlns:v="urn:schemas-microsoft-com:vml" Requires="v">
                <p:oleObj spid="_x0000_s19485" name="Acrobat Document" r:id="rId3" imgW="5667119" imgH="8019810" progId="AcroExch.Document.DC">
                  <p:embed/>
                </p:oleObj>
              </mc:Choice>
              <mc:Fallback>
                <p:oleObj name="Acrobat Document" r:id="rId3" imgW="5667119" imgH="8019810" progId="AcroExch.Document.DC">
                  <p:embed/>
                  <p:pic>
                    <p:nvPicPr>
                      <p:cNvPr id="0"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813"/>
                        <a:ext cx="4862513"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1" name="Rectangle 6">
            <a:extLst>
              <a:ext uri="{FF2B5EF4-FFF2-40B4-BE49-F238E27FC236}">
                <a16:creationId xmlns:a16="http://schemas.microsoft.com/office/drawing/2014/main" id="{122E1645-4D30-47FD-BBA8-0A5E8CFA5A6C}"/>
              </a:ext>
            </a:extLst>
          </p:cNvPr>
          <p:cNvSpPr>
            <a:spLocks noChangeArrowheads="1"/>
          </p:cNvSpPr>
          <p:nvPr/>
        </p:nvSpPr>
        <p:spPr bwMode="auto">
          <a:xfrm>
            <a:off x="2987675" y="730250"/>
            <a:ext cx="1439863" cy="71438"/>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7412" name="Text Box 8">
            <a:extLst>
              <a:ext uri="{FF2B5EF4-FFF2-40B4-BE49-F238E27FC236}">
                <a16:creationId xmlns:a16="http://schemas.microsoft.com/office/drawing/2014/main" id="{F44E42E1-4EE3-4253-ADB9-33C778D027C1}"/>
              </a:ext>
            </a:extLst>
          </p:cNvPr>
          <p:cNvSpPr txBox="1">
            <a:spLocks noChangeArrowheads="1"/>
          </p:cNvSpPr>
          <p:nvPr/>
        </p:nvSpPr>
        <p:spPr bwMode="auto">
          <a:xfrm>
            <a:off x="4941888" y="1125538"/>
            <a:ext cx="2592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CC00"/>
                </a:solidFill>
                <a:latin typeface="AR P丸ゴシック体E" pitchFamily="50" charset="-128"/>
                <a:ea typeface="AR P丸ゴシック体E" pitchFamily="50" charset="-128"/>
              </a:rPr>
              <a:t>自動的に表示されます</a:t>
            </a:r>
          </a:p>
        </p:txBody>
      </p:sp>
      <p:sp>
        <p:nvSpPr>
          <p:cNvPr id="17413" name="Text Box 10">
            <a:extLst>
              <a:ext uri="{FF2B5EF4-FFF2-40B4-BE49-F238E27FC236}">
                <a16:creationId xmlns:a16="http://schemas.microsoft.com/office/drawing/2014/main" id="{95B1C716-CADE-4A8F-BA95-083BE1EA99EE}"/>
              </a:ext>
            </a:extLst>
          </p:cNvPr>
          <p:cNvSpPr txBox="1">
            <a:spLocks noChangeArrowheads="1"/>
          </p:cNvSpPr>
          <p:nvPr/>
        </p:nvSpPr>
        <p:spPr bwMode="auto">
          <a:xfrm>
            <a:off x="395288" y="3573463"/>
            <a:ext cx="4032250" cy="769937"/>
          </a:xfrm>
          <a:prstGeom prst="rect">
            <a:avLst/>
          </a:prstGeom>
          <a:solidFill>
            <a:srgbClr val="FFFF00">
              <a:alpha val="50195"/>
            </a:srgbClr>
          </a:solidFill>
          <a:ln w="9525">
            <a:solidFill>
              <a:srgbClr val="FFFF0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50000"/>
              </a:spcBef>
              <a:buFontTx/>
              <a:buNone/>
            </a:pPr>
            <a:r>
              <a:rPr lang="ja-JP" altLang="en-US" sz="900" b="1">
                <a:solidFill>
                  <a:srgbClr val="0000FF"/>
                </a:solidFill>
                <a:latin typeface="AR P丸ゴシック体E" pitchFamily="50" charset="-128"/>
                <a:ea typeface="AR P丸ゴシック体E" pitchFamily="50" charset="-128"/>
              </a:rPr>
              <a:t>本人　　　　　　　の　氏名　と　　　　　サイン</a:t>
            </a:r>
          </a:p>
          <a:p>
            <a:pPr eaLnBrk="1" hangingPunct="1">
              <a:lnSpc>
                <a:spcPct val="130000"/>
              </a:lnSpc>
              <a:spcBef>
                <a:spcPct val="50000"/>
              </a:spcBef>
              <a:buFontTx/>
              <a:buNone/>
            </a:pPr>
            <a:r>
              <a:rPr lang="ja-JP" altLang="en-US" sz="900" b="1">
                <a:solidFill>
                  <a:srgbClr val="0000FF"/>
                </a:solidFill>
                <a:latin typeface="AR P丸ゴシック体E" pitchFamily="50" charset="-128"/>
                <a:ea typeface="AR P丸ゴシック体E" pitchFamily="50" charset="-128"/>
              </a:rPr>
              <a:t>父親／保護者　　　の　氏名　と　　　　　　　　　　　サイン</a:t>
            </a:r>
          </a:p>
          <a:p>
            <a:pPr eaLnBrk="1" hangingPunct="1">
              <a:lnSpc>
                <a:spcPct val="130000"/>
              </a:lnSpc>
              <a:spcBef>
                <a:spcPct val="50000"/>
              </a:spcBef>
              <a:buFontTx/>
              <a:buNone/>
            </a:pPr>
            <a:r>
              <a:rPr lang="ja-JP" altLang="en-US" sz="900" b="1">
                <a:solidFill>
                  <a:srgbClr val="0000FF"/>
                </a:solidFill>
                <a:latin typeface="AR P丸ゴシック体E" pitchFamily="50" charset="-128"/>
                <a:ea typeface="AR P丸ゴシック体E" pitchFamily="50" charset="-128"/>
              </a:rPr>
              <a:t>母親／保護者　　　の　氏名　と　　　　　　　　　　　サイン　　</a:t>
            </a:r>
          </a:p>
        </p:txBody>
      </p:sp>
      <p:sp>
        <p:nvSpPr>
          <p:cNvPr id="17414" name="Text Box 11">
            <a:extLst>
              <a:ext uri="{FF2B5EF4-FFF2-40B4-BE49-F238E27FC236}">
                <a16:creationId xmlns:a16="http://schemas.microsoft.com/office/drawing/2014/main" id="{E2B5396B-3222-41B2-A819-42F703ED66CA}"/>
              </a:ext>
            </a:extLst>
          </p:cNvPr>
          <p:cNvSpPr txBox="1">
            <a:spLocks noChangeArrowheads="1"/>
          </p:cNvSpPr>
          <p:nvPr/>
        </p:nvSpPr>
        <p:spPr bwMode="auto">
          <a:xfrm>
            <a:off x="4932363" y="2921000"/>
            <a:ext cx="3960117" cy="784225"/>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dirty="0">
                <a:solidFill>
                  <a:srgbClr val="3366FF"/>
                </a:solidFill>
                <a:latin typeface="AR P丸ゴシック体E" pitchFamily="50" charset="-128"/>
                <a:ea typeface="AR P丸ゴシック体E" pitchFamily="50" charset="-128"/>
              </a:rPr>
              <a:t>署名は必ず　</a:t>
            </a:r>
          </a:p>
          <a:p>
            <a:pPr eaLnBrk="1" hangingPunct="1">
              <a:spcBef>
                <a:spcPct val="50000"/>
              </a:spcBef>
              <a:buFontTx/>
              <a:buNone/>
            </a:pPr>
            <a:r>
              <a:rPr lang="ja-JP" altLang="en-US" sz="1800" dirty="0">
                <a:solidFill>
                  <a:srgbClr val="3366FF"/>
                </a:solidFill>
                <a:latin typeface="AR P丸ゴシック体E" pitchFamily="50" charset="-128"/>
                <a:ea typeface="AR P丸ゴシック体E" pitchFamily="50" charset="-128"/>
              </a:rPr>
              <a:t>ブルーインク（ボールペン）で！！</a:t>
            </a:r>
          </a:p>
        </p:txBody>
      </p:sp>
      <p:sp>
        <p:nvSpPr>
          <p:cNvPr id="17415" name="Text Box 13">
            <a:extLst>
              <a:ext uri="{FF2B5EF4-FFF2-40B4-BE49-F238E27FC236}">
                <a16:creationId xmlns:a16="http://schemas.microsoft.com/office/drawing/2014/main" id="{1C6163FB-F437-4F61-8A95-93AA6495E2DC}"/>
              </a:ext>
            </a:extLst>
          </p:cNvPr>
          <p:cNvSpPr txBox="1">
            <a:spLocks noChangeArrowheads="1"/>
          </p:cNvSpPr>
          <p:nvPr/>
        </p:nvSpPr>
        <p:spPr bwMode="auto">
          <a:xfrm>
            <a:off x="395288" y="4310063"/>
            <a:ext cx="4032250" cy="392112"/>
          </a:xfrm>
          <a:prstGeom prst="rect">
            <a:avLst/>
          </a:prstGeom>
          <a:solidFill>
            <a:srgbClr val="FFC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900" b="1">
                <a:solidFill>
                  <a:srgbClr val="0000FF"/>
                </a:solidFill>
                <a:latin typeface="AR P丸ゴシック体E" pitchFamily="50" charset="-128"/>
                <a:ea typeface="AR P丸ゴシック体E" pitchFamily="50" charset="-128"/>
              </a:rPr>
              <a:t>スポンサー</a:t>
            </a:r>
            <a:r>
              <a:rPr lang="en-US" altLang="ja-JP" sz="900" b="1">
                <a:solidFill>
                  <a:srgbClr val="0000FF"/>
                </a:solidFill>
                <a:latin typeface="AR P丸ゴシック体E" pitchFamily="50" charset="-128"/>
                <a:ea typeface="AR P丸ゴシック体E" pitchFamily="50" charset="-128"/>
              </a:rPr>
              <a:t>RC</a:t>
            </a:r>
            <a:r>
              <a:rPr lang="ja-JP" altLang="en-US" sz="900" b="1">
                <a:solidFill>
                  <a:srgbClr val="0000FF"/>
                </a:solidFill>
                <a:latin typeface="AR P丸ゴシック体E" pitchFamily="50" charset="-128"/>
                <a:ea typeface="AR P丸ゴシック体E" pitchFamily="50" charset="-128"/>
              </a:rPr>
              <a:t>会長　の　　氏名　　　　　　　と　　　サイン</a:t>
            </a:r>
            <a:endParaRPr lang="en-US" altLang="ja-JP" sz="900" b="1">
              <a:solidFill>
                <a:srgbClr val="0000FF"/>
              </a:solidFill>
              <a:latin typeface="AR P丸ゴシック体E" pitchFamily="50" charset="-128"/>
              <a:ea typeface="AR P丸ゴシック体E" pitchFamily="50" charset="-128"/>
            </a:endParaRPr>
          </a:p>
          <a:p>
            <a:pPr eaLnBrk="1" hangingPunct="1">
              <a:spcBef>
                <a:spcPct val="50000"/>
              </a:spcBef>
              <a:buFontTx/>
              <a:buNone/>
            </a:pPr>
            <a:endParaRPr lang="ja-JP" altLang="en-US" sz="700" b="1">
              <a:solidFill>
                <a:srgbClr val="0000FF"/>
              </a:solidFill>
            </a:endParaRPr>
          </a:p>
        </p:txBody>
      </p:sp>
      <p:sp>
        <p:nvSpPr>
          <p:cNvPr id="17416" name="Text Box 17">
            <a:extLst>
              <a:ext uri="{FF2B5EF4-FFF2-40B4-BE49-F238E27FC236}">
                <a16:creationId xmlns:a16="http://schemas.microsoft.com/office/drawing/2014/main" id="{A0C86C56-0C63-49D3-9E77-61D778D97FFB}"/>
              </a:ext>
            </a:extLst>
          </p:cNvPr>
          <p:cNvSpPr txBox="1">
            <a:spLocks noChangeArrowheads="1"/>
          </p:cNvSpPr>
          <p:nvPr/>
        </p:nvSpPr>
        <p:spPr bwMode="auto">
          <a:xfrm>
            <a:off x="4903788" y="5084763"/>
            <a:ext cx="3529012"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70000"/>
              </a:lnSpc>
              <a:spcBef>
                <a:spcPct val="50000"/>
              </a:spcBef>
              <a:buFontTx/>
              <a:buNone/>
            </a:pPr>
            <a:r>
              <a:rPr lang="ja-JP" altLang="en-US" sz="1400" dirty="0">
                <a:solidFill>
                  <a:srgbClr val="FF3300"/>
                </a:solidFill>
                <a:latin typeface="AR P丸ゴシック体E" pitchFamily="50" charset="-128"/>
                <a:ea typeface="AR P丸ゴシック体E" pitchFamily="50" charset="-128"/>
              </a:rPr>
              <a:t>緊急連絡先：　両親以外で記入すること</a:t>
            </a:r>
          </a:p>
          <a:p>
            <a:pPr eaLnBrk="1" hangingPunct="1">
              <a:lnSpc>
                <a:spcPct val="70000"/>
              </a:lnSpc>
              <a:spcBef>
                <a:spcPct val="50000"/>
              </a:spcBef>
              <a:buFontTx/>
              <a:buNone/>
            </a:pPr>
            <a:r>
              <a:rPr lang="ja-JP" altLang="en-US" sz="1400" dirty="0">
                <a:solidFill>
                  <a:srgbClr val="FF3300"/>
                </a:solidFill>
                <a:latin typeface="AR P丸ゴシック体E" pitchFamily="50" charset="-128"/>
                <a:ea typeface="AR P丸ゴシック体E" pitchFamily="50" charset="-128"/>
              </a:rPr>
              <a:t>例：祖父、祖母、叔父等</a:t>
            </a:r>
          </a:p>
        </p:txBody>
      </p:sp>
      <p:sp>
        <p:nvSpPr>
          <p:cNvPr id="17417" name="Rectangle 20">
            <a:extLst>
              <a:ext uri="{FF2B5EF4-FFF2-40B4-BE49-F238E27FC236}">
                <a16:creationId xmlns:a16="http://schemas.microsoft.com/office/drawing/2014/main" id="{67645BAA-B83F-4EB5-A323-74DB4A77DBEA}"/>
              </a:ext>
            </a:extLst>
          </p:cNvPr>
          <p:cNvSpPr>
            <a:spLocks noChangeArrowheads="1"/>
          </p:cNvSpPr>
          <p:nvPr/>
        </p:nvSpPr>
        <p:spPr bwMode="auto">
          <a:xfrm>
            <a:off x="395288" y="4878388"/>
            <a:ext cx="4032250" cy="574675"/>
          </a:xfrm>
          <a:prstGeom prst="rect">
            <a:avLst/>
          </a:prstGeom>
          <a:solidFill>
            <a:srgbClr val="FF0000">
              <a:alpha val="2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7418" name="テキスト ボックス 1">
            <a:extLst>
              <a:ext uri="{FF2B5EF4-FFF2-40B4-BE49-F238E27FC236}">
                <a16:creationId xmlns:a16="http://schemas.microsoft.com/office/drawing/2014/main" id="{F36C0A13-A655-437C-BD07-BB813E8AD61F}"/>
              </a:ext>
            </a:extLst>
          </p:cNvPr>
          <p:cNvSpPr txBox="1">
            <a:spLocks noChangeArrowheads="1"/>
          </p:cNvSpPr>
          <p:nvPr/>
        </p:nvSpPr>
        <p:spPr bwMode="auto">
          <a:xfrm>
            <a:off x="2698750" y="3573463"/>
            <a:ext cx="1728788" cy="2619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a:solidFill>
                  <a:srgbClr val="0000FF"/>
                </a:solidFill>
                <a:latin typeface="ＤＦＰクラフト墨W9" pitchFamily="66" charset="-128"/>
              </a:rPr>
              <a:t>Katsumoto KURODA</a:t>
            </a:r>
            <a:endParaRPr lang="ja-JP" altLang="en-US" sz="1100">
              <a:solidFill>
                <a:srgbClr val="0000FF"/>
              </a:solidFill>
              <a:latin typeface="ＤＦＰクラフト墨W9" pitchFamily="66" charset="-128"/>
            </a:endParaRPr>
          </a:p>
        </p:txBody>
      </p:sp>
      <p:cxnSp>
        <p:nvCxnSpPr>
          <p:cNvPr id="3" name="直線矢印コネクタ 2">
            <a:extLst>
              <a:ext uri="{FF2B5EF4-FFF2-40B4-BE49-F238E27FC236}">
                <a16:creationId xmlns:a16="http://schemas.microsoft.com/office/drawing/2014/main" id="{822D2827-D33C-4631-806A-01A586EA0ECC}"/>
              </a:ext>
            </a:extLst>
          </p:cNvPr>
          <p:cNvCxnSpPr>
            <a:stCxn id="17414" idx="1"/>
          </p:cNvCxnSpPr>
          <p:nvPr/>
        </p:nvCxnSpPr>
        <p:spPr>
          <a:xfrm flipH="1">
            <a:off x="3276601" y="3313113"/>
            <a:ext cx="1655762" cy="111283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E7441607-DD78-4A5E-B822-716700EE552D}"/>
              </a:ext>
            </a:extLst>
          </p:cNvPr>
          <p:cNvCxnSpPr>
            <a:stCxn id="17414" idx="1"/>
          </p:cNvCxnSpPr>
          <p:nvPr/>
        </p:nvCxnSpPr>
        <p:spPr>
          <a:xfrm flipH="1">
            <a:off x="3276601" y="3313113"/>
            <a:ext cx="1655762" cy="84455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3CC044C1-9682-4B33-A2A9-DD51D4A8EB8A}"/>
              </a:ext>
            </a:extLst>
          </p:cNvPr>
          <p:cNvCxnSpPr/>
          <p:nvPr/>
        </p:nvCxnSpPr>
        <p:spPr>
          <a:xfrm flipH="1">
            <a:off x="3276600" y="3302000"/>
            <a:ext cx="1676400" cy="65563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5DB6DD37-A3CC-4682-964A-FB586D1D9D13}"/>
              </a:ext>
            </a:extLst>
          </p:cNvPr>
          <p:cNvCxnSpPr/>
          <p:nvPr/>
        </p:nvCxnSpPr>
        <p:spPr>
          <a:xfrm flipH="1">
            <a:off x="4284663" y="3302000"/>
            <a:ext cx="668337" cy="4079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423" name="正方形/長方形 14">
            <a:extLst>
              <a:ext uri="{FF2B5EF4-FFF2-40B4-BE49-F238E27FC236}">
                <a16:creationId xmlns:a16="http://schemas.microsoft.com/office/drawing/2014/main" id="{F2E42994-8D5D-4C9B-AB91-94EE1DBD3422}"/>
              </a:ext>
            </a:extLst>
          </p:cNvPr>
          <p:cNvSpPr>
            <a:spLocks noChangeArrowheads="1"/>
          </p:cNvSpPr>
          <p:nvPr/>
        </p:nvSpPr>
        <p:spPr bwMode="auto">
          <a:xfrm>
            <a:off x="4932363" y="4494213"/>
            <a:ext cx="3960117"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000" dirty="0">
                <a:latin typeface="AR P丸ゴシック体E" pitchFamily="50" charset="-128"/>
                <a:ea typeface="AR P丸ゴシック体E" pitchFamily="50" charset="-128"/>
              </a:rPr>
              <a:t>㉒スポンサーロータリークラブ会長名、　</a:t>
            </a:r>
            <a:r>
              <a:rPr lang="en-US" altLang="ja-JP" sz="1000" dirty="0">
                <a:latin typeface="AR P丸ゴシック体E" pitchFamily="50" charset="-128"/>
                <a:ea typeface="AR P丸ゴシック体E" pitchFamily="50" charset="-128"/>
              </a:rPr>
              <a:t>President</a:t>
            </a:r>
            <a:r>
              <a:rPr lang="ja-JP" altLang="ja-JP" sz="1000" dirty="0">
                <a:latin typeface="AR P丸ゴシック体E" pitchFamily="50" charset="-128"/>
                <a:ea typeface="AR P丸ゴシック体E" pitchFamily="50" charset="-128"/>
              </a:rPr>
              <a:t>　　　</a:t>
            </a:r>
            <a:endParaRPr lang="en-US" altLang="ja-JP" sz="1000" dirty="0">
              <a:latin typeface="AR P丸ゴシック体E" pitchFamily="50" charset="-128"/>
              <a:ea typeface="AR P丸ゴシック体E" pitchFamily="50" charset="-128"/>
            </a:endParaRPr>
          </a:p>
          <a:p>
            <a:pPr eaLnBrk="1" hangingPunct="1">
              <a:spcBef>
                <a:spcPct val="0"/>
              </a:spcBef>
              <a:buFontTx/>
              <a:buNone/>
            </a:pPr>
            <a:r>
              <a:rPr lang="ja-JP" altLang="en-US" sz="1000" dirty="0">
                <a:latin typeface="AR P丸ゴシック体E" pitchFamily="50" charset="-128"/>
                <a:ea typeface="AR P丸ゴシック体E" pitchFamily="50" charset="-128"/>
              </a:rPr>
              <a:t>　　　　　　　　</a:t>
            </a:r>
            <a:r>
              <a:rPr lang="ja-JP" altLang="ja-JP" sz="1000" dirty="0">
                <a:latin typeface="AR P丸ゴシック体E" pitchFamily="50" charset="-128"/>
                <a:ea typeface="AR P丸ゴシック体E" pitchFamily="50" charset="-128"/>
              </a:rPr>
              <a:t>例えば、</a:t>
            </a:r>
            <a:r>
              <a:rPr lang="en-US" altLang="ja-JP" sz="1000" dirty="0" err="1">
                <a:latin typeface="AR P丸ゴシック体E" pitchFamily="50" charset="-128"/>
                <a:ea typeface="AR P丸ゴシック体E" pitchFamily="50" charset="-128"/>
              </a:rPr>
              <a:t>Saburo</a:t>
            </a:r>
            <a:r>
              <a:rPr lang="en-US" altLang="ja-JP" sz="1000" dirty="0">
                <a:latin typeface="AR P丸ゴシック体E" pitchFamily="50" charset="-128"/>
                <a:ea typeface="AR P丸ゴシック体E" pitchFamily="50" charset="-128"/>
              </a:rPr>
              <a:t> SATO</a:t>
            </a:r>
            <a:r>
              <a:rPr lang="ja-JP" altLang="ja-JP" sz="1000" dirty="0">
                <a:latin typeface="AR P丸ゴシック体E" pitchFamily="50" charset="-128"/>
                <a:ea typeface="AR P丸ゴシック体E" pitchFamily="50" charset="-128"/>
              </a:rPr>
              <a:t>、</a:t>
            </a:r>
            <a:r>
              <a:rPr lang="en-US" altLang="ja-JP" sz="1000" dirty="0">
                <a:latin typeface="AR P丸ゴシック体E" pitchFamily="50" charset="-128"/>
                <a:ea typeface="AR P丸ゴシック体E" pitchFamily="50" charset="-128"/>
              </a:rPr>
              <a:t>President</a:t>
            </a:r>
            <a:endParaRPr lang="ja-JP" altLang="ja-JP" sz="1000" dirty="0">
              <a:latin typeface="AR P丸ゴシック体E" pitchFamily="50" charset="-128"/>
              <a:ea typeface="AR P丸ゴシック体E" pitchFamily="50" charset="-128"/>
            </a:endParaRPr>
          </a:p>
        </p:txBody>
      </p:sp>
      <p:sp>
        <p:nvSpPr>
          <p:cNvPr id="17424" name="テキスト ボックス 15">
            <a:extLst>
              <a:ext uri="{FF2B5EF4-FFF2-40B4-BE49-F238E27FC236}">
                <a16:creationId xmlns:a16="http://schemas.microsoft.com/office/drawing/2014/main" id="{68103DEE-40A2-49AB-9D15-6234586D83B4}"/>
              </a:ext>
            </a:extLst>
          </p:cNvPr>
          <p:cNvSpPr txBox="1">
            <a:spLocks noChangeArrowheads="1"/>
          </p:cNvSpPr>
          <p:nvPr/>
        </p:nvSpPr>
        <p:spPr bwMode="auto">
          <a:xfrm>
            <a:off x="2051050" y="4286250"/>
            <a:ext cx="360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t>㉒</a:t>
            </a:r>
          </a:p>
        </p:txBody>
      </p:sp>
      <p:sp>
        <p:nvSpPr>
          <p:cNvPr id="19473" name="テキスト ボックス 16">
            <a:extLst>
              <a:ext uri="{FF2B5EF4-FFF2-40B4-BE49-F238E27FC236}">
                <a16:creationId xmlns:a16="http://schemas.microsoft.com/office/drawing/2014/main" id="{4C8DB142-95E5-4175-8ED7-57D5EC3E4BA9}"/>
              </a:ext>
            </a:extLst>
          </p:cNvPr>
          <p:cNvSpPr txBox="1">
            <a:spLocks noChangeArrowheads="1"/>
          </p:cNvSpPr>
          <p:nvPr/>
        </p:nvSpPr>
        <p:spPr bwMode="auto">
          <a:xfrm>
            <a:off x="0" y="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a:solidFill>
                  <a:schemeClr val="bg1"/>
                </a:solidFill>
                <a:latin typeface="AR P丸ゴシック体E" pitchFamily="50" charset="-128"/>
                <a:ea typeface="AR P丸ゴシック体E" pitchFamily="50" charset="-128"/>
              </a:rPr>
              <a:t>　　「宣言」　および　</a:t>
            </a:r>
            <a:r>
              <a:rPr lang="ja-JP" altLang="en-US" sz="2000">
                <a:solidFill>
                  <a:schemeClr val="bg1"/>
                </a:solidFill>
                <a:latin typeface="AR P丸ゴシック体E" pitchFamily="50" charset="-128"/>
                <a:ea typeface="AR P丸ゴシック体E" pitchFamily="50" charset="-128"/>
              </a:rPr>
              <a:t>「医療に関する許可、病歴の通知と免責」</a:t>
            </a:r>
            <a:endParaRPr lang="en-US" altLang="ja-JP" sz="2800">
              <a:solidFill>
                <a:schemeClr val="bg1"/>
              </a:solidFill>
              <a:latin typeface="AR P丸ゴシック体E" pitchFamily="50" charset="-128"/>
              <a:ea typeface="AR P丸ゴシック体E" pitchFamily="50" charset="-128"/>
            </a:endParaRPr>
          </a:p>
        </p:txBody>
      </p:sp>
      <p:cxnSp>
        <p:nvCxnSpPr>
          <p:cNvPr id="33" name="直線矢印コネクタ 32">
            <a:extLst>
              <a:ext uri="{FF2B5EF4-FFF2-40B4-BE49-F238E27FC236}">
                <a16:creationId xmlns:a16="http://schemas.microsoft.com/office/drawing/2014/main" id="{77B2C929-8394-4B8A-8EE8-A6DCF55F42D4}"/>
              </a:ext>
            </a:extLst>
          </p:cNvPr>
          <p:cNvCxnSpPr/>
          <p:nvPr/>
        </p:nvCxnSpPr>
        <p:spPr>
          <a:xfrm flipH="1" flipV="1">
            <a:off x="4427538" y="801688"/>
            <a:ext cx="635000" cy="476250"/>
          </a:xfrm>
          <a:prstGeom prst="straightConnector1">
            <a:avLst/>
          </a:prstGeom>
          <a:ln w="22225">
            <a:solidFill>
              <a:srgbClr val="CAFED6"/>
            </a:solidFill>
            <a:tailEnd type="arrow"/>
          </a:ln>
        </p:spPr>
        <p:style>
          <a:lnRef idx="1">
            <a:schemeClr val="accent1"/>
          </a:lnRef>
          <a:fillRef idx="0">
            <a:schemeClr val="accent1"/>
          </a:fillRef>
          <a:effectRef idx="0">
            <a:schemeClr val="accent1"/>
          </a:effectRef>
          <a:fontRef idx="minor">
            <a:schemeClr val="tx1"/>
          </a:fontRef>
        </p:style>
      </p:cxnSp>
      <p:sp>
        <p:nvSpPr>
          <p:cNvPr id="17427" name="正方形/長方形 1">
            <a:extLst>
              <a:ext uri="{FF2B5EF4-FFF2-40B4-BE49-F238E27FC236}">
                <a16:creationId xmlns:a16="http://schemas.microsoft.com/office/drawing/2014/main" id="{74CDE71B-E27B-4472-B749-A8E86A5D7032}"/>
              </a:ext>
            </a:extLst>
          </p:cNvPr>
          <p:cNvSpPr>
            <a:spLocks noChangeArrowheads="1"/>
          </p:cNvSpPr>
          <p:nvPr/>
        </p:nvSpPr>
        <p:spPr bwMode="auto">
          <a:xfrm>
            <a:off x="4937125" y="1516063"/>
            <a:ext cx="457200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50000"/>
              </a:lnSpc>
              <a:spcBef>
                <a:spcPct val="0"/>
              </a:spcBef>
              <a:buFontTx/>
              <a:buNone/>
              <a:defRPr/>
            </a:pPr>
            <a:r>
              <a:rPr lang="ja-JP" altLang="ja-JP" sz="1000" dirty="0">
                <a:latin typeface="AR P丸ゴシック体E" panose="020F0900000000000000" pitchFamily="50" charset="-128"/>
                <a:ea typeface="AR P丸ゴシック体E" panose="020F0900000000000000" pitchFamily="50" charset="-128"/>
              </a:rPr>
              <a:t>①氏はすべて大文字、名は第</a:t>
            </a:r>
            <a:r>
              <a:rPr lang="en-US" altLang="ja-JP" sz="1000" dirty="0">
                <a:latin typeface="AR P丸ゴシック体E" panose="020F0900000000000000" pitchFamily="50" charset="-128"/>
                <a:ea typeface="AR P丸ゴシック体E" panose="020F0900000000000000" pitchFamily="50" charset="-128"/>
              </a:rPr>
              <a:t>1</a:t>
            </a:r>
            <a:r>
              <a:rPr lang="ja-JP" altLang="ja-JP" sz="1000" dirty="0">
                <a:latin typeface="AR P丸ゴシック体E" panose="020F0900000000000000" pitchFamily="50" charset="-128"/>
                <a:ea typeface="AR P丸ゴシック体E" panose="020F0900000000000000" pitchFamily="50" charset="-128"/>
              </a:rPr>
              <a:t>文字のみ大文字。　</a:t>
            </a:r>
            <a:endParaRPr lang="en-US" altLang="ja-JP" sz="1000" dirty="0">
              <a:latin typeface="AR P丸ゴシック体E" panose="020F0900000000000000" pitchFamily="50" charset="-128"/>
              <a:ea typeface="AR P丸ゴシック体E" panose="020F0900000000000000" pitchFamily="50" charset="-128"/>
            </a:endParaRPr>
          </a:p>
          <a:p>
            <a:pPr eaLnBrk="1" hangingPunct="1">
              <a:lnSpc>
                <a:spcPct val="150000"/>
              </a:lnSpc>
              <a:spcBef>
                <a:spcPct val="0"/>
              </a:spcBef>
              <a:buFontTx/>
              <a:buNone/>
              <a:defRPr/>
            </a:pPr>
            <a:r>
              <a:rPr lang="ja-JP" altLang="en-US" sz="1000" dirty="0">
                <a:latin typeface="AR P丸ゴシック体E" panose="020F0900000000000000" pitchFamily="50" charset="-128"/>
                <a:ea typeface="AR P丸ゴシック体E" panose="020F0900000000000000" pitchFamily="50" charset="-128"/>
              </a:rPr>
              <a:t>　</a:t>
            </a:r>
            <a:r>
              <a:rPr lang="ja-JP" altLang="ja-JP" sz="1000" dirty="0">
                <a:latin typeface="AR P丸ゴシック体E" panose="020F0900000000000000" pitchFamily="50" charset="-128"/>
                <a:ea typeface="AR P丸ゴシック体E" panose="020F0900000000000000" pitchFamily="50" charset="-128"/>
              </a:rPr>
              <a:t>キーボード入力</a:t>
            </a:r>
            <a:r>
              <a:rPr lang="ja-JP" altLang="en-US" sz="1000" dirty="0">
                <a:latin typeface="AR P丸ゴシック体E" panose="020F0900000000000000" pitchFamily="50" charset="-128"/>
                <a:ea typeface="AR P丸ゴシック体E" panose="020F0900000000000000" pitchFamily="50" charset="-128"/>
              </a:rPr>
              <a:t>か</a:t>
            </a:r>
            <a:r>
              <a:rPr lang="ja-JP" altLang="ja-JP" sz="1000" dirty="0">
                <a:latin typeface="AR P丸ゴシック体E" panose="020F0900000000000000" pitchFamily="50" charset="-128"/>
                <a:ea typeface="AR P丸ゴシック体E" panose="020F0900000000000000" pitchFamily="50" charset="-128"/>
              </a:rPr>
              <a:t>、手書きなら</a:t>
            </a:r>
            <a:r>
              <a:rPr lang="ja-JP" altLang="ja-JP" sz="1050" dirty="0">
                <a:latin typeface="AR P丸ゴシック体E" panose="020F0900000000000000" pitchFamily="50" charset="-128"/>
                <a:ea typeface="AR P丸ゴシック体E" panose="020F0900000000000000" pitchFamily="50" charset="-128"/>
              </a:rPr>
              <a:t>ブロック体</a:t>
            </a:r>
            <a:r>
              <a:rPr lang="ja-JP" altLang="ja-JP" sz="1000" dirty="0">
                <a:latin typeface="AR P丸ゴシック体E" panose="020F0900000000000000" pitchFamily="50" charset="-128"/>
                <a:ea typeface="AR P丸ゴシック体E" panose="020F0900000000000000" pitchFamily="50" charset="-128"/>
              </a:rPr>
              <a:t>（活字体）　　</a:t>
            </a:r>
            <a:endParaRPr lang="en-US" altLang="ja-JP" sz="1000" dirty="0">
              <a:latin typeface="AR P丸ゴシック体E" panose="020F0900000000000000" pitchFamily="50" charset="-128"/>
              <a:ea typeface="AR P丸ゴシック体E" panose="020F0900000000000000" pitchFamily="50" charset="-128"/>
            </a:endParaRPr>
          </a:p>
          <a:p>
            <a:pPr eaLnBrk="1" hangingPunct="1">
              <a:lnSpc>
                <a:spcPct val="150000"/>
              </a:lnSpc>
              <a:spcBef>
                <a:spcPct val="0"/>
              </a:spcBef>
              <a:buFontTx/>
              <a:buNone/>
              <a:defRPr/>
            </a:pPr>
            <a:r>
              <a:rPr lang="ja-JP" altLang="en-US" sz="1000" dirty="0">
                <a:latin typeface="AR P丸ゴシック体E" panose="020F0900000000000000" pitchFamily="50" charset="-128"/>
                <a:ea typeface="AR P丸ゴシック体E" panose="020F0900000000000000" pitchFamily="50" charset="-128"/>
              </a:rPr>
              <a:t>　</a:t>
            </a:r>
            <a:r>
              <a:rPr lang="ja-JP" altLang="ja-JP" sz="1000" dirty="0">
                <a:latin typeface="AR P丸ゴシック体E" panose="020F0900000000000000" pitchFamily="50" charset="-128"/>
                <a:ea typeface="AR P丸ゴシック体E" panose="020F0900000000000000" pitchFamily="50" charset="-128"/>
              </a:rPr>
              <a:t>氏と名の順番はどちらが先でもよいが（名</a:t>
            </a:r>
            <a:r>
              <a:rPr lang="en-US" altLang="ja-JP" sz="1000" dirty="0">
                <a:latin typeface="AR P丸ゴシック体E" panose="020F0900000000000000" pitchFamily="50" charset="-128"/>
                <a:ea typeface="AR P丸ゴシック体E" panose="020F0900000000000000" pitchFamily="50" charset="-128"/>
              </a:rPr>
              <a:t>+</a:t>
            </a:r>
            <a:r>
              <a:rPr lang="ja-JP" altLang="ja-JP" sz="1000" dirty="0">
                <a:latin typeface="AR P丸ゴシック体E" panose="020F0900000000000000" pitchFamily="50" charset="-128"/>
                <a:ea typeface="AR P丸ゴシック体E" panose="020F0900000000000000" pitchFamily="50" charset="-128"/>
              </a:rPr>
              <a:t>氏に統一）</a:t>
            </a:r>
          </a:p>
          <a:p>
            <a:pPr eaLnBrk="1" hangingPunct="1">
              <a:lnSpc>
                <a:spcPct val="150000"/>
              </a:lnSpc>
              <a:spcBef>
                <a:spcPct val="0"/>
              </a:spcBef>
              <a:buFontTx/>
              <a:buNone/>
              <a:defRPr/>
            </a:pPr>
            <a:r>
              <a:rPr lang="ja-JP" altLang="ja-JP" sz="1000" dirty="0">
                <a:latin typeface="AR P丸ゴシック体E" panose="020F0900000000000000" pitchFamily="50" charset="-128"/>
                <a:ea typeface="AR P丸ゴシック体E" panose="020F0900000000000000" pitchFamily="50" charset="-128"/>
              </a:rPr>
              <a:t>　秋山あきこ　は　</a:t>
            </a:r>
            <a:r>
              <a:rPr lang="en-US" altLang="ja-JP" sz="1000" dirty="0">
                <a:latin typeface="AR P丸ゴシック体E" panose="020F0900000000000000" pitchFamily="50" charset="-128"/>
                <a:ea typeface="AR P丸ゴシック体E" panose="020F0900000000000000" pitchFamily="50" charset="-128"/>
              </a:rPr>
              <a:t>Akiko AKIYAMA</a:t>
            </a:r>
            <a:endParaRPr lang="ja-JP" altLang="ja-JP" sz="1000" dirty="0">
              <a:latin typeface="AR P丸ゴシック体E" panose="020F0900000000000000" pitchFamily="50" charset="-128"/>
              <a:ea typeface="AR P丸ゴシック体E" panose="020F0900000000000000" pitchFamily="50" charset="-128"/>
            </a:endParaRPr>
          </a:p>
        </p:txBody>
      </p:sp>
      <p:sp>
        <p:nvSpPr>
          <p:cNvPr id="17428" name="テキスト ボックス 3">
            <a:extLst>
              <a:ext uri="{FF2B5EF4-FFF2-40B4-BE49-F238E27FC236}">
                <a16:creationId xmlns:a16="http://schemas.microsoft.com/office/drawing/2014/main" id="{7B6A1C34-8A16-491D-9690-E7E879DCDB94}"/>
              </a:ext>
            </a:extLst>
          </p:cNvPr>
          <p:cNvSpPr txBox="1">
            <a:spLocks noChangeArrowheads="1"/>
          </p:cNvSpPr>
          <p:nvPr/>
        </p:nvSpPr>
        <p:spPr bwMode="auto">
          <a:xfrm>
            <a:off x="971550" y="3616325"/>
            <a:ext cx="3635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a:t>①</a:t>
            </a:r>
          </a:p>
        </p:txBody>
      </p:sp>
      <p:cxnSp>
        <p:nvCxnSpPr>
          <p:cNvPr id="6" name="直線矢印コネクタ 5">
            <a:extLst>
              <a:ext uri="{FF2B5EF4-FFF2-40B4-BE49-F238E27FC236}">
                <a16:creationId xmlns:a16="http://schemas.microsoft.com/office/drawing/2014/main" id="{711E69C4-FCAB-4E09-93C0-515B61134B2E}"/>
              </a:ext>
            </a:extLst>
          </p:cNvPr>
          <p:cNvCxnSpPr>
            <a:endCxn id="17428" idx="0"/>
          </p:cNvCxnSpPr>
          <p:nvPr/>
        </p:nvCxnSpPr>
        <p:spPr>
          <a:xfrm flipH="1">
            <a:off x="1154113" y="1989138"/>
            <a:ext cx="3783012" cy="1627187"/>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9263442B-F025-4532-878D-805AC89F9BA6}"/>
              </a:ext>
            </a:extLst>
          </p:cNvPr>
          <p:cNvSpPr>
            <a:spLocks noChangeArrowheads="1"/>
          </p:cNvSpPr>
          <p:nvPr/>
        </p:nvSpPr>
        <p:spPr bwMode="auto">
          <a:xfrm>
            <a:off x="4932363" y="3719513"/>
            <a:ext cx="3960117" cy="7699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100">
                <a:latin typeface="AR P丸ゴシック体E" pitchFamily="50" charset="-128"/>
                <a:ea typeface="AR P丸ゴシック体E" pitchFamily="50" charset="-128"/>
              </a:rPr>
              <a:t>ロータリーアンの署名は、</a:t>
            </a:r>
            <a:endParaRPr lang="en-US" altLang="ja-JP" sz="1100">
              <a:latin typeface="AR P丸ゴシック体E" pitchFamily="50" charset="-128"/>
              <a:ea typeface="AR P丸ゴシック体E" pitchFamily="50" charset="-128"/>
            </a:endParaRPr>
          </a:p>
          <a:p>
            <a:pPr>
              <a:spcBef>
                <a:spcPct val="0"/>
              </a:spcBef>
              <a:buFontTx/>
              <a:buNone/>
            </a:pPr>
            <a:r>
              <a:rPr lang="ja-JP" altLang="en-US" sz="1100">
                <a:latin typeface="AR P丸ゴシック体E" pitchFamily="50" charset="-128"/>
                <a:ea typeface="AR P丸ゴシック体E" pitchFamily="50" charset="-128"/>
              </a:rPr>
              <a:t>　　作成時の該当の役職の方にしてもらう</a:t>
            </a:r>
            <a:endParaRPr lang="en-US" altLang="ja-JP" sz="1100">
              <a:latin typeface="AR P丸ゴシック体E" pitchFamily="50" charset="-128"/>
              <a:ea typeface="AR P丸ゴシック体E" pitchFamily="50" charset="-128"/>
            </a:endParaRPr>
          </a:p>
          <a:p>
            <a:pPr>
              <a:spcBef>
                <a:spcPct val="0"/>
              </a:spcBef>
              <a:buFontTx/>
              <a:buNone/>
            </a:pPr>
            <a:endParaRPr lang="en-US" altLang="ja-JP" sz="1100">
              <a:latin typeface="AR P丸ゴシック体E" pitchFamily="50" charset="-128"/>
              <a:ea typeface="AR P丸ゴシック体E" pitchFamily="50" charset="-128"/>
            </a:endParaRPr>
          </a:p>
          <a:p>
            <a:pPr>
              <a:spcBef>
                <a:spcPct val="0"/>
              </a:spcBef>
              <a:buFontTx/>
              <a:buNone/>
            </a:pPr>
            <a:r>
              <a:rPr lang="ja-JP" altLang="en-US" sz="1100">
                <a:latin typeface="AR P丸ゴシック体E" pitchFamily="50" charset="-128"/>
                <a:ea typeface="AR P丸ゴシック体E" pitchFamily="50" charset="-128"/>
              </a:rPr>
              <a:t>注）実際の交換年度役職とは違う場合が多い</a:t>
            </a:r>
          </a:p>
        </p:txBody>
      </p:sp>
      <p:cxnSp>
        <p:nvCxnSpPr>
          <p:cNvPr id="28" name="直線矢印コネクタ 27">
            <a:extLst>
              <a:ext uri="{FF2B5EF4-FFF2-40B4-BE49-F238E27FC236}">
                <a16:creationId xmlns:a16="http://schemas.microsoft.com/office/drawing/2014/main" id="{53AF565A-3F81-4075-9F40-906A328E10B0}"/>
              </a:ext>
            </a:extLst>
          </p:cNvPr>
          <p:cNvCxnSpPr>
            <a:stCxn id="2" idx="1"/>
            <a:endCxn id="17424" idx="3"/>
          </p:cNvCxnSpPr>
          <p:nvPr/>
        </p:nvCxnSpPr>
        <p:spPr>
          <a:xfrm flipH="1">
            <a:off x="2411413" y="4104482"/>
            <a:ext cx="2520950" cy="32067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2AD852D6-8F70-4193-8449-FFFD030DB783}"/>
              </a:ext>
            </a:extLst>
          </p:cNvPr>
          <p:cNvCxnSpPr/>
          <p:nvPr/>
        </p:nvCxnSpPr>
        <p:spPr>
          <a:xfrm flipH="1" flipV="1">
            <a:off x="1979613" y="4425950"/>
            <a:ext cx="2924175" cy="23812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arn(inVertical)">
                                      <p:cBhvr>
                                        <p:cTn id="7" dur="500"/>
                                        <p:tgtEl>
                                          <p:spTgt spid="174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barn(inVertical)">
                                      <p:cBhvr>
                                        <p:cTn id="10" dur="500"/>
                                        <p:tgtEl>
                                          <p:spTgt spid="17412"/>
                                        </p:tgtEl>
                                      </p:cBhvr>
                                    </p:animEffect>
                                  </p:childTnLst>
                                </p:cTn>
                              </p:par>
                              <p:par>
                                <p:cTn id="11" presetID="16" presetClass="entr" presetSubtype="21"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427"/>
                                        </p:tgtEl>
                                        <p:attrNameLst>
                                          <p:attrName>style.visibility</p:attrName>
                                        </p:attrNameLst>
                                      </p:cBhvr>
                                      <p:to>
                                        <p:strVal val="visible"/>
                                      </p:to>
                                    </p:set>
                                    <p:animEffect transition="in" filter="barn(inVertical)">
                                      <p:cBhvr>
                                        <p:cTn id="18" dur="500"/>
                                        <p:tgtEl>
                                          <p:spTgt spid="1742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10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428"/>
                                        </p:tgtEl>
                                        <p:attrNameLst>
                                          <p:attrName>style.visibility</p:attrName>
                                        </p:attrNameLst>
                                      </p:cBhvr>
                                      <p:to>
                                        <p:strVal val="visible"/>
                                      </p:to>
                                    </p:set>
                                    <p:animEffect transition="in" filter="barn(inVertical)">
                                      <p:cBhvr>
                                        <p:cTn id="24" dur="500"/>
                                        <p:tgtEl>
                                          <p:spTgt spid="1742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7414"/>
                                        </p:tgtEl>
                                        <p:attrNameLst>
                                          <p:attrName>style.visibility</p:attrName>
                                        </p:attrNameLst>
                                      </p:cBhvr>
                                      <p:to>
                                        <p:strVal val="visible"/>
                                      </p:to>
                                    </p:set>
                                    <p:animEffect transition="in" filter="barn(inVertical)">
                                      <p:cBhvr>
                                        <p:cTn id="27" dur="500"/>
                                        <p:tgtEl>
                                          <p:spTgt spid="17414"/>
                                        </p:tgtEl>
                                      </p:cBhvr>
                                    </p:animEffect>
                                  </p:childTnLst>
                                </p:cTn>
                              </p:par>
                              <p:par>
                                <p:cTn id="28" presetID="16" presetClass="entr" presetSubtype="21"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7413"/>
                                        </p:tgtEl>
                                        <p:attrNameLst>
                                          <p:attrName>style.visibility</p:attrName>
                                        </p:attrNameLst>
                                      </p:cBhvr>
                                      <p:to>
                                        <p:strVal val="visible"/>
                                      </p:to>
                                    </p:set>
                                    <p:animEffect transition="in" filter="barn(inVertical)">
                                      <p:cBhvr>
                                        <p:cTn id="33" dur="500"/>
                                        <p:tgtEl>
                                          <p:spTgt spid="17413"/>
                                        </p:tgtEl>
                                      </p:cBhvr>
                                    </p:animEffect>
                                  </p:childTnLst>
                                </p:cTn>
                              </p:par>
                            </p:childTnLst>
                          </p:cTn>
                        </p:par>
                        <p:par>
                          <p:cTn id="34" fill="hold" nodeType="afterGroup">
                            <p:stCondLst>
                              <p:cond delay="1000"/>
                            </p:stCondLst>
                            <p:childTnLst>
                              <p:par>
                                <p:cTn id="35" presetID="2" presetClass="entr" presetSubtype="2" fill="hold" grpId="0" nodeType="afterEffect">
                                  <p:stCondLst>
                                    <p:cond delay="0"/>
                                  </p:stCondLst>
                                  <p:iterate type="lt">
                                    <p:tmPct val="10000"/>
                                  </p:iterate>
                                  <p:childTnLst>
                                    <p:set>
                                      <p:cBhvr>
                                        <p:cTn id="36" dur="1" fill="hold">
                                          <p:stCondLst>
                                            <p:cond delay="0"/>
                                          </p:stCondLst>
                                        </p:cTn>
                                        <p:tgtEl>
                                          <p:spTgt spid="17418"/>
                                        </p:tgtEl>
                                        <p:attrNameLst>
                                          <p:attrName>style.visibility</p:attrName>
                                        </p:attrNameLst>
                                      </p:cBhvr>
                                      <p:to>
                                        <p:strVal val="visible"/>
                                      </p:to>
                                    </p:set>
                                    <p:anim calcmode="lin" valueType="num">
                                      <p:cBhvr additive="base">
                                        <p:cTn id="37" dur="500" fill="hold"/>
                                        <p:tgtEl>
                                          <p:spTgt spid="17418"/>
                                        </p:tgtEl>
                                        <p:attrNameLst>
                                          <p:attrName>ppt_x</p:attrName>
                                        </p:attrNameLst>
                                      </p:cBhvr>
                                      <p:tavLst>
                                        <p:tav tm="0">
                                          <p:val>
                                            <p:strVal val="1+#ppt_w/2"/>
                                          </p:val>
                                        </p:tav>
                                        <p:tav tm="100000">
                                          <p:val>
                                            <p:strVal val="#ppt_x"/>
                                          </p:val>
                                        </p:tav>
                                      </p:tavLst>
                                    </p:anim>
                                    <p:anim calcmode="lin" valueType="num">
                                      <p:cBhvr additive="base">
                                        <p:cTn id="38" dur="500" fill="hold"/>
                                        <p:tgtEl>
                                          <p:spTgt spid="17418"/>
                                        </p:tgtEl>
                                        <p:attrNameLst>
                                          <p:attrName>ppt_y</p:attrName>
                                        </p:attrNameLst>
                                      </p:cBhvr>
                                      <p:tavLst>
                                        <p:tav tm="0">
                                          <p:val>
                                            <p:strVal val="#ppt_y"/>
                                          </p:val>
                                        </p:tav>
                                        <p:tav tm="100000">
                                          <p:val>
                                            <p:strVal val="#ppt_y"/>
                                          </p:val>
                                        </p:tav>
                                      </p:tavLst>
                                    </p:anim>
                                  </p:childTnLst>
                                </p:cTn>
                              </p:par>
                              <p:par>
                                <p:cTn id="39" presetID="16" presetClass="entr" presetSubtype="21"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par>
                                <p:cTn id="42" presetID="16" presetClass="entr" presetSubtype="21"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6" presetClass="entr" presetSubtype="21"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415"/>
                                        </p:tgtEl>
                                        <p:attrNameLst>
                                          <p:attrName>style.visibility</p:attrName>
                                        </p:attrNameLst>
                                      </p:cBhvr>
                                      <p:to>
                                        <p:strVal val="visible"/>
                                      </p:to>
                                    </p:set>
                                    <p:animEffect transition="in" filter="barn(inVertical)">
                                      <p:cBhvr>
                                        <p:cTn id="52" dur="500"/>
                                        <p:tgtEl>
                                          <p:spTgt spid="1741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7423"/>
                                        </p:tgtEl>
                                        <p:attrNameLst>
                                          <p:attrName>style.visibility</p:attrName>
                                        </p:attrNameLst>
                                      </p:cBhvr>
                                      <p:to>
                                        <p:strVal val="visible"/>
                                      </p:to>
                                    </p:set>
                                    <p:animEffect transition="in" filter="barn(inVertical)">
                                      <p:cBhvr>
                                        <p:cTn id="55" dur="500"/>
                                        <p:tgtEl>
                                          <p:spTgt spid="1742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7424"/>
                                        </p:tgtEl>
                                        <p:attrNameLst>
                                          <p:attrName>style.visibility</p:attrName>
                                        </p:attrNameLst>
                                      </p:cBhvr>
                                      <p:to>
                                        <p:strVal val="visible"/>
                                      </p:to>
                                    </p:set>
                                    <p:animEffect transition="in" filter="barn(inVertical)">
                                      <p:cBhvr>
                                        <p:cTn id="58" dur="500"/>
                                        <p:tgtEl>
                                          <p:spTgt spid="17424"/>
                                        </p:tgtEl>
                                      </p:cBhvr>
                                    </p:animEffect>
                                  </p:childTnLst>
                                </p:cTn>
                              </p:par>
                              <p:par>
                                <p:cTn id="59" presetID="16" presetClass="entr" presetSubtype="21"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barn(inVertical)">
                                      <p:cBhvr>
                                        <p:cTn id="61" dur="500"/>
                                        <p:tgtEl>
                                          <p:spTgt spid="3"/>
                                        </p:tgtEl>
                                      </p:cBhvr>
                                    </p:animEffect>
                                  </p:childTnLst>
                                </p:cTn>
                              </p:par>
                              <p:par>
                                <p:cTn id="62" presetID="16" presetClass="entr" presetSubtype="21"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barn(inVertical)">
                                      <p:cBhvr>
                                        <p:cTn id="64" dur="500"/>
                                        <p:tgtEl>
                                          <p:spTgt spid="28"/>
                                        </p:tgtEl>
                                      </p:cBhvr>
                                    </p:animEffect>
                                  </p:childTnLst>
                                </p:cTn>
                              </p:par>
                              <p:par>
                                <p:cTn id="65" presetID="16" presetClass="entr" presetSubtype="21"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barn(inVertical)">
                                      <p:cBhvr>
                                        <p:cTn id="67" dur="500"/>
                                        <p:tgtEl>
                                          <p:spTgt spid="3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7417"/>
                                        </p:tgtEl>
                                        <p:attrNameLst>
                                          <p:attrName>style.visibility</p:attrName>
                                        </p:attrNameLst>
                                      </p:cBhvr>
                                      <p:to>
                                        <p:strVal val="visible"/>
                                      </p:to>
                                    </p:set>
                                    <p:animEffect transition="in" filter="barn(inVertical)">
                                      <p:cBhvr>
                                        <p:cTn id="72" dur="500"/>
                                        <p:tgtEl>
                                          <p:spTgt spid="17417"/>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17416"/>
                                        </p:tgtEl>
                                        <p:attrNameLst>
                                          <p:attrName>style.visibility</p:attrName>
                                        </p:attrNameLst>
                                      </p:cBhvr>
                                      <p:to>
                                        <p:strVal val="visible"/>
                                      </p:to>
                                    </p:set>
                                    <p:animEffect transition="in" filter="barn(inVertical)">
                                      <p:cBhvr>
                                        <p:cTn id="75"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2" grpId="0"/>
      <p:bldP spid="17413" grpId="0" animBg="1"/>
      <p:bldP spid="17414" grpId="0" animBg="1"/>
      <p:bldP spid="17415" grpId="0" animBg="1"/>
      <p:bldP spid="17416" grpId="0"/>
      <p:bldP spid="17417" grpId="0" animBg="1"/>
      <p:bldP spid="17418" grpId="0" animBg="1"/>
      <p:bldP spid="17423" grpId="0" animBg="1"/>
      <p:bldP spid="17424" grpId="0"/>
      <p:bldP spid="17427" grpId="0"/>
      <p:bldP spid="17428"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オブジェクト 4">
            <a:extLst>
              <a:ext uri="{FF2B5EF4-FFF2-40B4-BE49-F238E27FC236}">
                <a16:creationId xmlns:a16="http://schemas.microsoft.com/office/drawing/2014/main" id="{7210491D-DD24-4E9F-9DCD-3CE7256E9638}"/>
              </a:ext>
            </a:extLst>
          </p:cNvPr>
          <p:cNvGraphicFramePr>
            <a:graphicFrameLocks noChangeAspect="1"/>
          </p:cNvGraphicFramePr>
          <p:nvPr/>
        </p:nvGraphicFramePr>
        <p:xfrm>
          <a:off x="0" y="-7938"/>
          <a:ext cx="4851400" cy="6865938"/>
        </p:xfrm>
        <a:graphic>
          <a:graphicData uri="http://schemas.openxmlformats.org/presentationml/2006/ole">
            <mc:AlternateContent xmlns:mc="http://schemas.openxmlformats.org/markup-compatibility/2006">
              <mc:Choice xmlns:v="urn:schemas-microsoft-com:vml" Requires="v">
                <p:oleObj spid="_x0000_s20506" name="Acrobat Document" r:id="rId3" imgW="5667119" imgH="8019810" progId="AcroExch.Document.DC">
                  <p:embed/>
                </p:oleObj>
              </mc:Choice>
              <mc:Fallback>
                <p:oleObj name="Acrobat Document" r:id="rId3" imgW="5667119" imgH="8019810" progId="AcroExch.Document.DC">
                  <p:embed/>
                  <p:pic>
                    <p:nvPicPr>
                      <p:cNvPr id="0" name="オブジェクト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48514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5" name="Rectangle 5">
            <a:extLst>
              <a:ext uri="{FF2B5EF4-FFF2-40B4-BE49-F238E27FC236}">
                <a16:creationId xmlns:a16="http://schemas.microsoft.com/office/drawing/2014/main" id="{55FF7D86-6072-4696-9CF8-8ACD97A8D09D}"/>
              </a:ext>
            </a:extLst>
          </p:cNvPr>
          <p:cNvSpPr>
            <a:spLocks noChangeArrowheads="1"/>
          </p:cNvSpPr>
          <p:nvPr/>
        </p:nvSpPr>
        <p:spPr bwMode="auto">
          <a:xfrm>
            <a:off x="407988" y="1684338"/>
            <a:ext cx="4019550" cy="231775"/>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8436" name="Rectangle 6">
            <a:extLst>
              <a:ext uri="{FF2B5EF4-FFF2-40B4-BE49-F238E27FC236}">
                <a16:creationId xmlns:a16="http://schemas.microsoft.com/office/drawing/2014/main" id="{BEA04CC8-3512-47DF-9F71-92273C16ED09}"/>
              </a:ext>
            </a:extLst>
          </p:cNvPr>
          <p:cNvSpPr>
            <a:spLocks noChangeArrowheads="1"/>
          </p:cNvSpPr>
          <p:nvPr/>
        </p:nvSpPr>
        <p:spPr bwMode="auto">
          <a:xfrm>
            <a:off x="2976563" y="728663"/>
            <a:ext cx="1450975" cy="107950"/>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8437" name="Rectangle 7">
            <a:extLst>
              <a:ext uri="{FF2B5EF4-FFF2-40B4-BE49-F238E27FC236}">
                <a16:creationId xmlns:a16="http://schemas.microsoft.com/office/drawing/2014/main" id="{866E6B12-697E-4B16-8389-F3E63D83C26F}"/>
              </a:ext>
            </a:extLst>
          </p:cNvPr>
          <p:cNvSpPr>
            <a:spLocks noChangeArrowheads="1"/>
          </p:cNvSpPr>
          <p:nvPr/>
        </p:nvSpPr>
        <p:spPr bwMode="auto">
          <a:xfrm>
            <a:off x="1546225" y="728663"/>
            <a:ext cx="288925" cy="107950"/>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8438" name="Line 8">
            <a:extLst>
              <a:ext uri="{FF2B5EF4-FFF2-40B4-BE49-F238E27FC236}">
                <a16:creationId xmlns:a16="http://schemas.microsoft.com/office/drawing/2014/main" id="{A853EC14-1352-46B2-A2F7-2361B39B01A8}"/>
              </a:ext>
            </a:extLst>
          </p:cNvPr>
          <p:cNvSpPr>
            <a:spLocks noChangeShapeType="1"/>
          </p:cNvSpPr>
          <p:nvPr/>
        </p:nvSpPr>
        <p:spPr bwMode="auto">
          <a:xfrm>
            <a:off x="4427538" y="782638"/>
            <a:ext cx="1439862" cy="342900"/>
          </a:xfrm>
          <a:prstGeom prst="line">
            <a:avLst/>
          </a:prstGeom>
          <a:noFill/>
          <a:ln w="12700">
            <a:solidFill>
              <a:srgbClr val="00FF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9" name="Line 9">
            <a:extLst>
              <a:ext uri="{FF2B5EF4-FFF2-40B4-BE49-F238E27FC236}">
                <a16:creationId xmlns:a16="http://schemas.microsoft.com/office/drawing/2014/main" id="{F06D11EE-CC93-4904-A901-C38AAC997E2B}"/>
              </a:ext>
            </a:extLst>
          </p:cNvPr>
          <p:cNvSpPr>
            <a:spLocks noChangeShapeType="1"/>
          </p:cNvSpPr>
          <p:nvPr/>
        </p:nvSpPr>
        <p:spPr bwMode="auto">
          <a:xfrm>
            <a:off x="1835150" y="782638"/>
            <a:ext cx="3960813" cy="342900"/>
          </a:xfrm>
          <a:prstGeom prst="line">
            <a:avLst/>
          </a:prstGeom>
          <a:noFill/>
          <a:ln w="12700">
            <a:solidFill>
              <a:srgbClr val="00FF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0" name="Line 10">
            <a:extLst>
              <a:ext uri="{FF2B5EF4-FFF2-40B4-BE49-F238E27FC236}">
                <a16:creationId xmlns:a16="http://schemas.microsoft.com/office/drawing/2014/main" id="{39A3AF24-922F-4694-A77E-73AEAC4A9675}"/>
              </a:ext>
            </a:extLst>
          </p:cNvPr>
          <p:cNvSpPr>
            <a:spLocks noChangeShapeType="1"/>
          </p:cNvSpPr>
          <p:nvPr/>
        </p:nvSpPr>
        <p:spPr bwMode="auto">
          <a:xfrm flipV="1">
            <a:off x="4427538" y="1125538"/>
            <a:ext cx="1368425" cy="674687"/>
          </a:xfrm>
          <a:prstGeom prst="line">
            <a:avLst/>
          </a:prstGeom>
          <a:noFill/>
          <a:ln w="12700">
            <a:solidFill>
              <a:srgbClr val="00FF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1" name="Text Box 11">
            <a:extLst>
              <a:ext uri="{FF2B5EF4-FFF2-40B4-BE49-F238E27FC236}">
                <a16:creationId xmlns:a16="http://schemas.microsoft.com/office/drawing/2014/main" id="{F5527895-BA17-4748-B2B8-29F9A83B8CA3}"/>
              </a:ext>
            </a:extLst>
          </p:cNvPr>
          <p:cNvSpPr txBox="1">
            <a:spLocks noChangeArrowheads="1"/>
          </p:cNvSpPr>
          <p:nvPr/>
        </p:nvSpPr>
        <p:spPr bwMode="auto">
          <a:xfrm>
            <a:off x="5867400" y="908050"/>
            <a:ext cx="2592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CC00"/>
                </a:solidFill>
                <a:latin typeface="AR P丸ゴシック体E" pitchFamily="50" charset="-128"/>
                <a:ea typeface="AR P丸ゴシック体E" pitchFamily="50" charset="-128"/>
              </a:rPr>
              <a:t>自動的に表示されます</a:t>
            </a:r>
          </a:p>
        </p:txBody>
      </p:sp>
      <p:sp>
        <p:nvSpPr>
          <p:cNvPr id="18442" name="Rectangle 17">
            <a:extLst>
              <a:ext uri="{FF2B5EF4-FFF2-40B4-BE49-F238E27FC236}">
                <a16:creationId xmlns:a16="http://schemas.microsoft.com/office/drawing/2014/main" id="{94F194BA-D9AB-426A-AE61-13BF80927616}"/>
              </a:ext>
            </a:extLst>
          </p:cNvPr>
          <p:cNvSpPr>
            <a:spLocks noChangeArrowheads="1"/>
          </p:cNvSpPr>
          <p:nvPr/>
        </p:nvSpPr>
        <p:spPr bwMode="auto">
          <a:xfrm>
            <a:off x="457200" y="2379663"/>
            <a:ext cx="3887788" cy="1296987"/>
          </a:xfrm>
          <a:prstGeom prst="rect">
            <a:avLst/>
          </a:prstGeom>
          <a:solidFill>
            <a:srgbClr val="FF0000">
              <a:alpha val="2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8443" name="Text Box 8">
            <a:extLst>
              <a:ext uri="{FF2B5EF4-FFF2-40B4-BE49-F238E27FC236}">
                <a16:creationId xmlns:a16="http://schemas.microsoft.com/office/drawing/2014/main" id="{068DAB27-1A66-4789-B3F9-43C1C5F30426}"/>
              </a:ext>
            </a:extLst>
          </p:cNvPr>
          <p:cNvSpPr txBox="1">
            <a:spLocks noChangeArrowheads="1"/>
          </p:cNvSpPr>
          <p:nvPr/>
        </p:nvSpPr>
        <p:spPr bwMode="auto">
          <a:xfrm>
            <a:off x="1978025" y="4638675"/>
            <a:ext cx="163036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000" i="1">
                <a:solidFill>
                  <a:srgbClr val="0000FF"/>
                </a:solidFill>
                <a:latin typeface="ＤＦＰクラフト墨W9" pitchFamily="66" charset="-128"/>
                <a:ea typeface="ＤＦＰクラフト墨W9" pitchFamily="66" charset="-128"/>
              </a:rPr>
              <a:t>Katsumoto  KURODA</a:t>
            </a:r>
          </a:p>
        </p:txBody>
      </p:sp>
      <p:sp>
        <p:nvSpPr>
          <p:cNvPr id="18444" name="Text Box 6">
            <a:extLst>
              <a:ext uri="{FF2B5EF4-FFF2-40B4-BE49-F238E27FC236}">
                <a16:creationId xmlns:a16="http://schemas.microsoft.com/office/drawing/2014/main" id="{E7EAF17C-1A11-4111-8FDF-30D177B7EA9B}"/>
              </a:ext>
            </a:extLst>
          </p:cNvPr>
          <p:cNvSpPr txBox="1">
            <a:spLocks noChangeArrowheads="1"/>
          </p:cNvSpPr>
          <p:nvPr/>
        </p:nvSpPr>
        <p:spPr bwMode="auto">
          <a:xfrm>
            <a:off x="4787900" y="4346575"/>
            <a:ext cx="3600450" cy="83185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a:solidFill>
                  <a:srgbClr val="FF3300"/>
                </a:solidFill>
                <a:latin typeface="AR P丸ゴシック体E" pitchFamily="50" charset="-128"/>
                <a:ea typeface="AR P丸ゴシック体E" pitchFamily="50" charset="-128"/>
              </a:rPr>
              <a:t>署名は必ず</a:t>
            </a:r>
            <a:r>
              <a:rPr lang="ja-JP" altLang="en-US" sz="2000">
                <a:solidFill>
                  <a:srgbClr val="3366FF"/>
                </a:solidFill>
                <a:latin typeface="AR P丸ゴシック体E" pitchFamily="50" charset="-128"/>
                <a:ea typeface="AR P丸ゴシック体E" pitchFamily="50" charset="-128"/>
              </a:rPr>
              <a:t>　</a:t>
            </a:r>
            <a:r>
              <a:rPr lang="ja-JP" altLang="en-US" sz="2400">
                <a:solidFill>
                  <a:srgbClr val="3366FF"/>
                </a:solidFill>
                <a:latin typeface="AR P丸ゴシック体E" pitchFamily="50" charset="-128"/>
                <a:ea typeface="AR P丸ゴシック体E" pitchFamily="50" charset="-128"/>
              </a:rPr>
              <a:t>ブルーインク（ボールペン）</a:t>
            </a:r>
            <a:r>
              <a:rPr lang="ja-JP" altLang="en-US" sz="2000">
                <a:solidFill>
                  <a:srgbClr val="FF3300"/>
                </a:solidFill>
                <a:latin typeface="AR P丸ゴシック体E" pitchFamily="50" charset="-128"/>
                <a:ea typeface="AR P丸ゴシック体E" pitchFamily="50" charset="-128"/>
              </a:rPr>
              <a:t>で！！</a:t>
            </a:r>
          </a:p>
        </p:txBody>
      </p:sp>
      <p:sp>
        <p:nvSpPr>
          <p:cNvPr id="18445" name="正方形/長方形 1">
            <a:extLst>
              <a:ext uri="{FF2B5EF4-FFF2-40B4-BE49-F238E27FC236}">
                <a16:creationId xmlns:a16="http://schemas.microsoft.com/office/drawing/2014/main" id="{17E7760A-75C0-4288-87B5-7344B6E51431}"/>
              </a:ext>
            </a:extLst>
          </p:cNvPr>
          <p:cNvSpPr>
            <a:spLocks noChangeArrowheads="1"/>
          </p:cNvSpPr>
          <p:nvPr/>
        </p:nvSpPr>
        <p:spPr bwMode="auto">
          <a:xfrm>
            <a:off x="4624388" y="2852738"/>
            <a:ext cx="4572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000">
                <a:latin typeface="AR P丸ゴシック体E" pitchFamily="50" charset="-128"/>
                <a:ea typeface="AR P丸ゴシック体E" pitchFamily="50" charset="-128"/>
              </a:rPr>
              <a:t>②二者択一、該当するところを選ぶ</a:t>
            </a:r>
            <a:r>
              <a:rPr lang="ja-JP" altLang="en-US" sz="1000">
                <a:latin typeface="AR P丸ゴシック体E" pitchFamily="50" charset="-128"/>
                <a:ea typeface="AR P丸ゴシック体E" pitchFamily="50" charset="-128"/>
              </a:rPr>
              <a:t>四角</a:t>
            </a:r>
            <a:r>
              <a:rPr lang="ja-JP" altLang="ja-JP" sz="1000">
                <a:latin typeface="AR P丸ゴシック体E" pitchFamily="50" charset="-128"/>
                <a:ea typeface="AR P丸ゴシック体E" pitchFamily="50" charset="-128"/>
              </a:rPr>
              <a:t>（チェックボックス）の中は、</a:t>
            </a:r>
            <a:endParaRPr lang="en-US" altLang="ja-JP" sz="1000">
              <a:latin typeface="AR P丸ゴシック体E" pitchFamily="50" charset="-128"/>
              <a:ea typeface="AR P丸ゴシック体E" pitchFamily="50" charset="-128"/>
            </a:endParaRPr>
          </a:p>
          <a:p>
            <a:pPr eaLnBrk="1" hangingPunct="1">
              <a:spcBef>
                <a:spcPct val="0"/>
              </a:spcBef>
              <a:buFontTx/>
              <a:buNone/>
            </a:pPr>
            <a:r>
              <a:rPr lang="ja-JP" altLang="en-US" sz="1000">
                <a:latin typeface="AR P丸ゴシック体E" pitchFamily="50" charset="-128"/>
                <a:ea typeface="AR P丸ゴシック体E" pitchFamily="50" charset="-128"/>
              </a:rPr>
              <a:t>　 </a:t>
            </a:r>
            <a:r>
              <a:rPr lang="ja-JP" altLang="ja-JP" sz="1000">
                <a:latin typeface="AR P丸ゴシック体E" pitchFamily="50" charset="-128"/>
                <a:ea typeface="AR P丸ゴシック体E" pitchFamily="50" charset="-128"/>
              </a:rPr>
              <a:t>大文字</a:t>
            </a:r>
            <a:r>
              <a:rPr lang="ja-JP" altLang="en-US" sz="1000">
                <a:latin typeface="AR P丸ゴシック体E" pitchFamily="50" charset="-128"/>
                <a:ea typeface="AR P丸ゴシック体E" pitchFamily="50" charset="-128"/>
              </a:rPr>
              <a:t>か小文字</a:t>
            </a:r>
            <a:r>
              <a:rPr lang="ja-JP" altLang="ja-JP" sz="1000">
                <a:latin typeface="AR P丸ゴシック体E" pitchFamily="50" charset="-128"/>
                <a:ea typeface="AR P丸ゴシック体E" pitchFamily="50" charset="-128"/>
              </a:rPr>
              <a:t>の</a:t>
            </a:r>
            <a:r>
              <a:rPr lang="ja-JP" altLang="en-US" sz="1000">
                <a:latin typeface="AR P丸ゴシック体E" pitchFamily="50" charset="-128"/>
                <a:ea typeface="AR P丸ゴシック体E" pitchFamily="50" charset="-128"/>
              </a:rPr>
              <a:t>　</a:t>
            </a:r>
            <a:r>
              <a:rPr lang="en-US" altLang="ja-JP" sz="1000">
                <a:latin typeface="AR P丸ゴシック体E" pitchFamily="50" charset="-128"/>
                <a:ea typeface="AR P丸ゴシック体E" pitchFamily="50" charset="-128"/>
              </a:rPr>
              <a:t>X</a:t>
            </a:r>
            <a:r>
              <a:rPr lang="ja-JP" altLang="en-US" sz="1000">
                <a:latin typeface="AR P丸ゴシック体E" pitchFamily="50" charset="-128"/>
                <a:ea typeface="AR P丸ゴシック体E" pitchFamily="50" charset="-128"/>
              </a:rPr>
              <a:t>　</a:t>
            </a:r>
            <a:r>
              <a:rPr lang="ja-JP" altLang="ja-JP" sz="1000">
                <a:latin typeface="AR P丸ゴシック体E" pitchFamily="50" charset="-128"/>
                <a:ea typeface="AR P丸ゴシック体E" pitchFamily="50" charset="-128"/>
              </a:rPr>
              <a:t>を入れること。</a:t>
            </a:r>
            <a:endParaRPr lang="en-US" altLang="ja-JP" sz="1000">
              <a:latin typeface="AR P丸ゴシック体E" pitchFamily="50" charset="-128"/>
              <a:ea typeface="AR P丸ゴシック体E" pitchFamily="50" charset="-128"/>
            </a:endParaRPr>
          </a:p>
          <a:p>
            <a:pPr eaLnBrk="1" hangingPunct="1">
              <a:spcBef>
                <a:spcPct val="0"/>
              </a:spcBef>
              <a:buFontTx/>
              <a:buNone/>
            </a:pPr>
            <a:r>
              <a:rPr lang="ja-JP" altLang="en-US" sz="1000">
                <a:latin typeface="AR P丸ゴシック体E" pitchFamily="50" charset="-128"/>
                <a:ea typeface="AR P丸ゴシック体E" pitchFamily="50" charset="-128"/>
              </a:rPr>
              <a:t>　 レ点は</a:t>
            </a:r>
            <a:r>
              <a:rPr lang="ja-JP" altLang="ja-JP" sz="1000">
                <a:latin typeface="AR P丸ゴシック体E" pitchFamily="50" charset="-128"/>
                <a:ea typeface="AR P丸ゴシック体E" pitchFamily="50" charset="-128"/>
              </a:rPr>
              <a:t>コンピュータによっては、文字化けする場合があるので注意。</a:t>
            </a:r>
          </a:p>
        </p:txBody>
      </p:sp>
      <p:sp>
        <p:nvSpPr>
          <p:cNvPr id="18446" name="テキスト ボックス 2">
            <a:extLst>
              <a:ext uri="{FF2B5EF4-FFF2-40B4-BE49-F238E27FC236}">
                <a16:creationId xmlns:a16="http://schemas.microsoft.com/office/drawing/2014/main" id="{F0EFE088-ABAA-41F6-AA81-BC979DF6A45E}"/>
              </a:ext>
            </a:extLst>
          </p:cNvPr>
          <p:cNvSpPr txBox="1">
            <a:spLocks noChangeArrowheads="1"/>
          </p:cNvSpPr>
          <p:nvPr/>
        </p:nvSpPr>
        <p:spPr bwMode="auto">
          <a:xfrm>
            <a:off x="2417763" y="3825875"/>
            <a:ext cx="338137" cy="276225"/>
          </a:xfrm>
          <a:prstGeom prst="rect">
            <a:avLst/>
          </a:prstGeom>
          <a:solidFill>
            <a:schemeClr val="bg1"/>
          </a:solidFill>
          <a:ln w="9525">
            <a:solidFill>
              <a:srgbClr val="FF0000"/>
            </a:solidFill>
            <a:miter lim="800000"/>
            <a:headEnd/>
            <a:tailEnd/>
          </a:ln>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t>②</a:t>
            </a:r>
          </a:p>
        </p:txBody>
      </p:sp>
      <p:sp>
        <p:nvSpPr>
          <p:cNvPr id="18447" name="テキスト ボックス 20">
            <a:extLst>
              <a:ext uri="{FF2B5EF4-FFF2-40B4-BE49-F238E27FC236}">
                <a16:creationId xmlns:a16="http://schemas.microsoft.com/office/drawing/2014/main" id="{C8675430-F1B6-474C-AE42-B4B59E19D061}"/>
              </a:ext>
            </a:extLst>
          </p:cNvPr>
          <p:cNvSpPr txBox="1">
            <a:spLocks noChangeArrowheads="1"/>
          </p:cNvSpPr>
          <p:nvPr/>
        </p:nvSpPr>
        <p:spPr bwMode="auto">
          <a:xfrm>
            <a:off x="971550" y="4271963"/>
            <a:ext cx="338138" cy="276225"/>
          </a:xfrm>
          <a:prstGeom prst="rect">
            <a:avLst/>
          </a:prstGeom>
          <a:solidFill>
            <a:schemeClr val="bg1"/>
          </a:solidFill>
          <a:ln w="9525">
            <a:solidFill>
              <a:srgbClr val="FF0000"/>
            </a:solidFill>
            <a:miter lim="800000"/>
            <a:headEnd/>
            <a:tailEnd/>
          </a:ln>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t>②</a:t>
            </a:r>
          </a:p>
        </p:txBody>
      </p:sp>
      <p:sp>
        <p:nvSpPr>
          <p:cNvPr id="18448" name="正方形/長方形 3">
            <a:extLst>
              <a:ext uri="{FF2B5EF4-FFF2-40B4-BE49-F238E27FC236}">
                <a16:creationId xmlns:a16="http://schemas.microsoft.com/office/drawing/2014/main" id="{753B9F38-2E08-4048-9821-656B7A4F1F70}"/>
              </a:ext>
            </a:extLst>
          </p:cNvPr>
          <p:cNvSpPr>
            <a:spLocks noChangeArrowheads="1"/>
          </p:cNvSpPr>
          <p:nvPr/>
        </p:nvSpPr>
        <p:spPr bwMode="auto">
          <a:xfrm>
            <a:off x="4810125" y="5405438"/>
            <a:ext cx="3238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000">
                <a:latin typeface="AR P丸ゴシック体E" pitchFamily="50" charset="-128"/>
                <a:ea typeface="AR P丸ゴシック体E" pitchFamily="50" charset="-128"/>
              </a:rPr>
              <a:t>⑳校長名、</a:t>
            </a:r>
            <a:r>
              <a:rPr lang="en-US" altLang="ja-JP" sz="1000">
                <a:latin typeface="AR P丸ゴシック体E" pitchFamily="50" charset="-128"/>
                <a:ea typeface="AR P丸ゴシック体E" pitchFamily="50" charset="-128"/>
              </a:rPr>
              <a:t>Principal</a:t>
            </a:r>
            <a:r>
              <a:rPr lang="ja-JP" altLang="ja-JP" sz="1000">
                <a:latin typeface="AR P丸ゴシック体E" pitchFamily="50" charset="-128"/>
                <a:ea typeface="AR P丸ゴシック体E" pitchFamily="50" charset="-128"/>
              </a:rPr>
              <a:t>　　例えば、</a:t>
            </a:r>
            <a:r>
              <a:rPr lang="en-US" altLang="ja-JP" sz="1000">
                <a:latin typeface="AR P丸ゴシック体E" pitchFamily="50" charset="-128"/>
                <a:ea typeface="AR P丸ゴシック体E" pitchFamily="50" charset="-128"/>
              </a:rPr>
              <a:t>Jiro FUJI</a:t>
            </a:r>
            <a:r>
              <a:rPr lang="ja-JP" altLang="ja-JP" sz="1000">
                <a:latin typeface="AR P丸ゴシック体E" pitchFamily="50" charset="-128"/>
                <a:ea typeface="AR P丸ゴシック体E" pitchFamily="50" charset="-128"/>
              </a:rPr>
              <a:t>、</a:t>
            </a:r>
            <a:r>
              <a:rPr lang="en-US" altLang="ja-JP" sz="1000">
                <a:latin typeface="AR P丸ゴシック体E" pitchFamily="50" charset="-128"/>
                <a:ea typeface="AR P丸ゴシック体E" pitchFamily="50" charset="-128"/>
              </a:rPr>
              <a:t>Principa</a:t>
            </a:r>
            <a:endParaRPr lang="ja-JP" altLang="en-US" sz="1000">
              <a:latin typeface="AR P丸ゴシック体E" pitchFamily="50" charset="-128"/>
              <a:ea typeface="AR P丸ゴシック体E" pitchFamily="50" charset="-128"/>
            </a:endParaRPr>
          </a:p>
        </p:txBody>
      </p:sp>
      <p:sp>
        <p:nvSpPr>
          <p:cNvPr id="18449" name="テキスト ボックス 4">
            <a:extLst>
              <a:ext uri="{FF2B5EF4-FFF2-40B4-BE49-F238E27FC236}">
                <a16:creationId xmlns:a16="http://schemas.microsoft.com/office/drawing/2014/main" id="{6838058A-3616-428E-AEFC-AB92308D3004}"/>
              </a:ext>
            </a:extLst>
          </p:cNvPr>
          <p:cNvSpPr txBox="1">
            <a:spLocks noChangeArrowheads="1"/>
          </p:cNvSpPr>
          <p:nvPr/>
        </p:nvSpPr>
        <p:spPr bwMode="auto">
          <a:xfrm>
            <a:off x="919163" y="4638675"/>
            <a:ext cx="338137" cy="2778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t>⑳</a:t>
            </a:r>
          </a:p>
        </p:txBody>
      </p:sp>
      <p:sp>
        <p:nvSpPr>
          <p:cNvPr id="18450" name="Line 10">
            <a:extLst>
              <a:ext uri="{FF2B5EF4-FFF2-40B4-BE49-F238E27FC236}">
                <a16:creationId xmlns:a16="http://schemas.microsoft.com/office/drawing/2014/main" id="{9FB8E2F5-14A3-4625-BFFD-756980582701}"/>
              </a:ext>
            </a:extLst>
          </p:cNvPr>
          <p:cNvSpPr>
            <a:spLocks noChangeShapeType="1"/>
          </p:cNvSpPr>
          <p:nvPr/>
        </p:nvSpPr>
        <p:spPr bwMode="auto">
          <a:xfrm flipH="1" flipV="1">
            <a:off x="3419475" y="4776788"/>
            <a:ext cx="1368425" cy="139700"/>
          </a:xfrm>
          <a:prstGeom prst="line">
            <a:avLst/>
          </a:prstGeom>
          <a:noFill/>
          <a:ln w="222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499" name="テキスト ボックス 16">
            <a:extLst>
              <a:ext uri="{FF2B5EF4-FFF2-40B4-BE49-F238E27FC236}">
                <a16:creationId xmlns:a16="http://schemas.microsoft.com/office/drawing/2014/main" id="{A0047844-D3DE-4D04-A09A-AF27BF780257}"/>
              </a:ext>
            </a:extLst>
          </p:cNvPr>
          <p:cNvSpPr txBox="1">
            <a:spLocks noChangeArrowheads="1"/>
          </p:cNvSpPr>
          <p:nvPr/>
        </p:nvSpPr>
        <p:spPr bwMode="auto">
          <a:xfrm>
            <a:off x="0" y="-17463"/>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a:solidFill>
                  <a:schemeClr val="bg1"/>
                </a:solidFill>
                <a:latin typeface="AR P丸ゴシック体E" pitchFamily="50" charset="-128"/>
                <a:ea typeface="AR P丸ゴシック体E" pitchFamily="50" charset="-128"/>
              </a:rPr>
              <a:t>　学校からの報告及び推薦状</a:t>
            </a:r>
            <a:r>
              <a:rPr lang="ja-JP" altLang="en-US" sz="2400">
                <a:solidFill>
                  <a:schemeClr val="bg1"/>
                </a:solidFill>
                <a:latin typeface="AR P丸ゴシック体E" pitchFamily="50" charset="-128"/>
                <a:ea typeface="AR P丸ゴシック体E" pitchFamily="50" charset="-128"/>
              </a:rPr>
              <a:t>　</a:t>
            </a:r>
            <a:r>
              <a:rPr lang="ja-JP" altLang="en-US" sz="2000">
                <a:solidFill>
                  <a:schemeClr val="bg1"/>
                </a:solidFill>
                <a:latin typeface="AR P丸ゴシック体E" pitchFamily="50" charset="-128"/>
                <a:ea typeface="AR P丸ゴシック体E" pitchFamily="50" charset="-128"/>
              </a:rPr>
              <a:t>封印し、持参する（開封はしないこと）</a:t>
            </a:r>
            <a:endParaRPr lang="en-US" altLang="ja-JP" sz="2000">
              <a:solidFill>
                <a:schemeClr val="bg1"/>
              </a:solidFill>
              <a:latin typeface="AR P丸ゴシック体E" pitchFamily="50" charset="-128"/>
              <a:ea typeface="AR P丸ゴシック体E" pitchFamily="50" charset="-128"/>
            </a:endParaRPr>
          </a:p>
        </p:txBody>
      </p:sp>
      <p:sp>
        <p:nvSpPr>
          <p:cNvPr id="20" name="テキスト ボックス 2">
            <a:extLst>
              <a:ext uri="{FF2B5EF4-FFF2-40B4-BE49-F238E27FC236}">
                <a16:creationId xmlns:a16="http://schemas.microsoft.com/office/drawing/2014/main" id="{27DA73B9-E2A0-44EF-BB4C-DACFA6956963}"/>
              </a:ext>
            </a:extLst>
          </p:cNvPr>
          <p:cNvSpPr txBox="1">
            <a:spLocks noChangeArrowheads="1"/>
          </p:cNvSpPr>
          <p:nvPr/>
        </p:nvSpPr>
        <p:spPr bwMode="auto">
          <a:xfrm>
            <a:off x="2249488" y="2889250"/>
            <a:ext cx="336550" cy="276225"/>
          </a:xfrm>
          <a:prstGeom prst="rect">
            <a:avLst/>
          </a:prstGeom>
          <a:solidFill>
            <a:schemeClr val="bg1"/>
          </a:solidFill>
          <a:ln w="9525">
            <a:solidFill>
              <a:srgbClr val="FF0000"/>
            </a:solidFill>
            <a:miter lim="800000"/>
            <a:headEnd/>
            <a:tailEnd/>
          </a:ln>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t>②</a:t>
            </a:r>
          </a:p>
        </p:txBody>
      </p:sp>
      <p:sp>
        <p:nvSpPr>
          <p:cNvPr id="21" name="正方形/長方形 20">
            <a:extLst>
              <a:ext uri="{FF2B5EF4-FFF2-40B4-BE49-F238E27FC236}">
                <a16:creationId xmlns:a16="http://schemas.microsoft.com/office/drawing/2014/main" id="{982F7A86-A972-458A-8FF9-AFD7C6935830}"/>
              </a:ext>
            </a:extLst>
          </p:cNvPr>
          <p:cNvSpPr/>
          <p:nvPr/>
        </p:nvSpPr>
        <p:spPr>
          <a:xfrm>
            <a:off x="1162549" y="1250950"/>
            <a:ext cx="7250704" cy="4247317"/>
          </a:xfrm>
          <a:prstGeom prst="rect">
            <a:avLst/>
          </a:prstGeom>
          <a:noFill/>
        </p:spPr>
        <p:txBody>
          <a:bodyPr wrap="none">
            <a:spAutoFit/>
          </a:bodyPr>
          <a:lstStyle/>
          <a:p>
            <a:pPr>
              <a:defRPr/>
            </a:pPr>
            <a:r>
              <a:rPr lang="ja-JP" altLang="en-US" sz="5400" b="1" dirty="0">
                <a:ln w="22225">
                  <a:solidFill>
                    <a:schemeClr val="accent2"/>
                  </a:solidFill>
                  <a:prstDash val="solid"/>
                </a:ln>
                <a:solidFill>
                  <a:srgbClr val="00FFFF"/>
                </a:solidFill>
              </a:rPr>
              <a:t>①学校の成績証明書</a:t>
            </a:r>
            <a:endParaRPr lang="en-US" altLang="ja-JP" sz="5400" b="1" dirty="0">
              <a:ln w="22225">
                <a:solidFill>
                  <a:schemeClr val="accent2"/>
                </a:solidFill>
                <a:prstDash val="solid"/>
              </a:ln>
              <a:solidFill>
                <a:srgbClr val="00FFFF"/>
              </a:solidFill>
            </a:endParaRPr>
          </a:p>
          <a:p>
            <a:pPr>
              <a:defRPr/>
            </a:pPr>
            <a:r>
              <a:rPr lang="ja-JP" altLang="en-US" sz="5400" b="1" dirty="0">
                <a:ln w="22225">
                  <a:solidFill>
                    <a:schemeClr val="accent2"/>
                  </a:solidFill>
                  <a:prstDash val="solid"/>
                </a:ln>
                <a:solidFill>
                  <a:srgbClr val="00FFFF"/>
                </a:solidFill>
              </a:rPr>
              <a:t>②先生からの推薦状</a:t>
            </a:r>
            <a:endParaRPr lang="en-US" altLang="ja-JP" sz="5400" b="1" dirty="0">
              <a:ln w="22225">
                <a:solidFill>
                  <a:schemeClr val="accent2"/>
                </a:solidFill>
                <a:prstDash val="solid"/>
              </a:ln>
              <a:solidFill>
                <a:srgbClr val="00FFFF"/>
              </a:solidFill>
            </a:endParaRPr>
          </a:p>
          <a:p>
            <a:pPr>
              <a:defRPr/>
            </a:pPr>
            <a:r>
              <a:rPr lang="ja-JP" altLang="en-US" sz="5400" b="1" dirty="0">
                <a:ln w="22225">
                  <a:solidFill>
                    <a:schemeClr val="accent2"/>
                  </a:solidFill>
                  <a:prstDash val="solid"/>
                </a:ln>
                <a:solidFill>
                  <a:srgbClr val="00FFFF"/>
                </a:solidFill>
              </a:rPr>
              <a:t>③英語能力証明書の</a:t>
            </a:r>
            <a:endParaRPr lang="en-US" altLang="ja-JP" sz="5400" b="1" dirty="0">
              <a:ln w="22225">
                <a:solidFill>
                  <a:schemeClr val="accent2"/>
                </a:solidFill>
                <a:prstDash val="solid"/>
              </a:ln>
              <a:solidFill>
                <a:srgbClr val="00FFFF"/>
              </a:solidFill>
            </a:endParaRPr>
          </a:p>
          <a:p>
            <a:pPr algn="ctr">
              <a:defRPr/>
            </a:pPr>
            <a:r>
              <a:rPr lang="ja-JP" altLang="en-US" sz="5400" b="1" dirty="0">
                <a:ln w="22225">
                  <a:solidFill>
                    <a:schemeClr val="accent2"/>
                  </a:solidFill>
                  <a:prstDash val="solid"/>
                </a:ln>
                <a:solidFill>
                  <a:srgbClr val="00FFFF"/>
                </a:solidFill>
              </a:rPr>
              <a:t>　サンプルは次ページに</a:t>
            </a:r>
            <a:endParaRPr lang="en-US" altLang="ja-JP" sz="5400" b="1" dirty="0">
              <a:ln w="22225">
                <a:solidFill>
                  <a:schemeClr val="accent2"/>
                </a:solidFill>
                <a:prstDash val="solid"/>
              </a:ln>
              <a:solidFill>
                <a:srgbClr val="00FFFF"/>
              </a:solidFill>
            </a:endParaRPr>
          </a:p>
          <a:p>
            <a:pPr algn="ctr">
              <a:defRPr/>
            </a:pPr>
            <a:r>
              <a:rPr lang="ja-JP" altLang="en-US" sz="5400" b="1" dirty="0">
                <a:ln w="22225">
                  <a:solidFill>
                    <a:schemeClr val="accent2"/>
                  </a:solidFill>
                  <a:prstDash val="solid"/>
                </a:ln>
                <a:solidFill>
                  <a:srgbClr val="00FFFF"/>
                </a:solidFill>
              </a:rPr>
              <a:t>あります。</a:t>
            </a:r>
            <a:endParaRPr lang="en-US" altLang="ja-JP" sz="5400" b="1" dirty="0">
              <a:ln w="22225">
                <a:solidFill>
                  <a:schemeClr val="accent2"/>
                </a:solidFill>
                <a:prstDash val="solid"/>
              </a:ln>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arn(inVertical)">
                                      <p:cBhvr>
                                        <p:cTn id="7" dur="500"/>
                                        <p:tgtEl>
                                          <p:spTgt spid="1843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barn(inVertical)">
                                      <p:cBhvr>
                                        <p:cTn id="10" dur="500"/>
                                        <p:tgtEl>
                                          <p:spTgt spid="18437"/>
                                        </p:tgtEl>
                                      </p:cBhvr>
                                    </p:animEffect>
                                  </p:childTnLst>
                                </p:cTn>
                              </p:par>
                              <p:par>
                                <p:cTn id="11" presetID="16" presetClass="entr" presetSubtype="21" fill="hold" nodeType="withEffect">
                                  <p:stCondLst>
                                    <p:cond delay="0"/>
                                  </p:stCondLst>
                                  <p:childTnLst>
                                    <p:set>
                                      <p:cBhvr>
                                        <p:cTn id="12" dur="1" fill="hold">
                                          <p:stCondLst>
                                            <p:cond delay="0"/>
                                          </p:stCondLst>
                                        </p:cTn>
                                        <p:tgtEl>
                                          <p:spTgt spid="18438"/>
                                        </p:tgtEl>
                                        <p:attrNameLst>
                                          <p:attrName>style.visibility</p:attrName>
                                        </p:attrNameLst>
                                      </p:cBhvr>
                                      <p:to>
                                        <p:strVal val="visible"/>
                                      </p:to>
                                    </p:set>
                                    <p:animEffect transition="in" filter="barn(inVertical)">
                                      <p:cBhvr>
                                        <p:cTn id="13" dur="500"/>
                                        <p:tgtEl>
                                          <p:spTgt spid="18438"/>
                                        </p:tgtEl>
                                      </p:cBhvr>
                                    </p:animEffect>
                                  </p:childTnLst>
                                </p:cTn>
                              </p:par>
                              <p:par>
                                <p:cTn id="14" presetID="16" presetClass="entr" presetSubtype="21" fill="hold" nodeType="withEffect">
                                  <p:stCondLst>
                                    <p:cond delay="0"/>
                                  </p:stCondLst>
                                  <p:childTnLst>
                                    <p:set>
                                      <p:cBhvr>
                                        <p:cTn id="15" dur="1" fill="hold">
                                          <p:stCondLst>
                                            <p:cond delay="0"/>
                                          </p:stCondLst>
                                        </p:cTn>
                                        <p:tgtEl>
                                          <p:spTgt spid="18439"/>
                                        </p:tgtEl>
                                        <p:attrNameLst>
                                          <p:attrName>style.visibility</p:attrName>
                                        </p:attrNameLst>
                                      </p:cBhvr>
                                      <p:to>
                                        <p:strVal val="visible"/>
                                      </p:to>
                                    </p:set>
                                    <p:animEffect transition="in" filter="barn(inVertical)">
                                      <p:cBhvr>
                                        <p:cTn id="16" dur="500"/>
                                        <p:tgtEl>
                                          <p:spTgt spid="18439"/>
                                        </p:tgtEl>
                                      </p:cBhvr>
                                    </p:animEffect>
                                  </p:childTnLst>
                                </p:cTn>
                              </p:par>
                              <p:par>
                                <p:cTn id="17" presetID="16" presetClass="entr" presetSubtype="21" fill="hold" nodeType="withEffect">
                                  <p:stCondLst>
                                    <p:cond delay="0"/>
                                  </p:stCondLst>
                                  <p:childTnLst>
                                    <p:set>
                                      <p:cBhvr>
                                        <p:cTn id="18" dur="1" fill="hold">
                                          <p:stCondLst>
                                            <p:cond delay="0"/>
                                          </p:stCondLst>
                                        </p:cTn>
                                        <p:tgtEl>
                                          <p:spTgt spid="18440"/>
                                        </p:tgtEl>
                                        <p:attrNameLst>
                                          <p:attrName>style.visibility</p:attrName>
                                        </p:attrNameLst>
                                      </p:cBhvr>
                                      <p:to>
                                        <p:strVal val="visible"/>
                                      </p:to>
                                    </p:set>
                                    <p:animEffect transition="in" filter="barn(inVertical)">
                                      <p:cBhvr>
                                        <p:cTn id="19" dur="500"/>
                                        <p:tgtEl>
                                          <p:spTgt spid="1844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8435"/>
                                        </p:tgtEl>
                                        <p:attrNameLst>
                                          <p:attrName>style.visibility</p:attrName>
                                        </p:attrNameLst>
                                      </p:cBhvr>
                                      <p:to>
                                        <p:strVal val="visible"/>
                                      </p:to>
                                    </p:set>
                                    <p:animEffect transition="in" filter="barn(inVertical)">
                                      <p:cBhvr>
                                        <p:cTn id="22" dur="500"/>
                                        <p:tgtEl>
                                          <p:spTgt spid="1843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441"/>
                                        </p:tgtEl>
                                        <p:attrNameLst>
                                          <p:attrName>style.visibility</p:attrName>
                                        </p:attrNameLst>
                                      </p:cBhvr>
                                      <p:to>
                                        <p:strVal val="visible"/>
                                      </p:to>
                                    </p:set>
                                    <p:animEffect transition="in" filter="barn(inVertical)">
                                      <p:cBhvr>
                                        <p:cTn id="25" dur="500"/>
                                        <p:tgtEl>
                                          <p:spTgt spid="1844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8442"/>
                                        </p:tgtEl>
                                        <p:attrNameLst>
                                          <p:attrName>style.visibility</p:attrName>
                                        </p:attrNameLst>
                                      </p:cBhvr>
                                      <p:to>
                                        <p:strVal val="visible"/>
                                      </p:to>
                                    </p:set>
                                    <p:animEffect transition="in" filter="barn(inVertical)">
                                      <p:cBhvr>
                                        <p:cTn id="30" dur="500"/>
                                        <p:tgtEl>
                                          <p:spTgt spid="1844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8445"/>
                                        </p:tgtEl>
                                        <p:attrNameLst>
                                          <p:attrName>style.visibility</p:attrName>
                                        </p:attrNameLst>
                                      </p:cBhvr>
                                      <p:to>
                                        <p:strVal val="visible"/>
                                      </p:to>
                                    </p:set>
                                    <p:animEffect transition="in" filter="barn(inVertical)">
                                      <p:cBhvr>
                                        <p:cTn id="33" dur="500"/>
                                        <p:tgtEl>
                                          <p:spTgt spid="1844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446"/>
                                        </p:tgtEl>
                                        <p:attrNameLst>
                                          <p:attrName>style.visibility</p:attrName>
                                        </p:attrNameLst>
                                      </p:cBhvr>
                                      <p:to>
                                        <p:strVal val="visible"/>
                                      </p:to>
                                    </p:set>
                                    <p:animEffect transition="in" filter="barn(inVertical)">
                                      <p:cBhvr>
                                        <p:cTn id="39" dur="500"/>
                                        <p:tgtEl>
                                          <p:spTgt spid="1844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8447"/>
                                        </p:tgtEl>
                                        <p:attrNameLst>
                                          <p:attrName>style.visibility</p:attrName>
                                        </p:attrNameLst>
                                      </p:cBhvr>
                                      <p:to>
                                        <p:strVal val="visible"/>
                                      </p:to>
                                    </p:set>
                                    <p:animEffect transition="in" filter="barn(inVertical)">
                                      <p:cBhvr>
                                        <p:cTn id="42" dur="500"/>
                                        <p:tgtEl>
                                          <p:spTgt spid="1844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449"/>
                                        </p:tgtEl>
                                        <p:attrNameLst>
                                          <p:attrName>style.visibility</p:attrName>
                                        </p:attrNameLst>
                                      </p:cBhvr>
                                      <p:to>
                                        <p:strVal val="visible"/>
                                      </p:to>
                                    </p:set>
                                    <p:animEffect transition="in" filter="barn(inVertical)">
                                      <p:cBhvr>
                                        <p:cTn id="47" dur="500"/>
                                        <p:tgtEl>
                                          <p:spTgt spid="1844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448"/>
                                        </p:tgtEl>
                                        <p:attrNameLst>
                                          <p:attrName>style.visibility</p:attrName>
                                        </p:attrNameLst>
                                      </p:cBhvr>
                                      <p:to>
                                        <p:strVal val="visible"/>
                                      </p:to>
                                    </p:set>
                                    <p:animEffect transition="in" filter="barn(inVertical)">
                                      <p:cBhvr>
                                        <p:cTn id="50" dur="500"/>
                                        <p:tgtEl>
                                          <p:spTgt spid="1844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iterate type="lt">
                                    <p:tmPct val="10000"/>
                                  </p:iterate>
                                  <p:childTnLst>
                                    <p:set>
                                      <p:cBhvr>
                                        <p:cTn id="54" dur="1" fill="hold">
                                          <p:stCondLst>
                                            <p:cond delay="0"/>
                                          </p:stCondLst>
                                        </p:cTn>
                                        <p:tgtEl>
                                          <p:spTgt spid="18443"/>
                                        </p:tgtEl>
                                        <p:attrNameLst>
                                          <p:attrName>style.visibility</p:attrName>
                                        </p:attrNameLst>
                                      </p:cBhvr>
                                      <p:to>
                                        <p:strVal val="visible"/>
                                      </p:to>
                                    </p:set>
                                    <p:anim calcmode="lin" valueType="num">
                                      <p:cBhvr additive="base">
                                        <p:cTn id="55" dur="500" fill="hold"/>
                                        <p:tgtEl>
                                          <p:spTgt spid="18443"/>
                                        </p:tgtEl>
                                        <p:attrNameLst>
                                          <p:attrName>ppt_x</p:attrName>
                                        </p:attrNameLst>
                                      </p:cBhvr>
                                      <p:tavLst>
                                        <p:tav tm="0">
                                          <p:val>
                                            <p:strVal val="1+#ppt_w/2"/>
                                          </p:val>
                                        </p:tav>
                                        <p:tav tm="100000">
                                          <p:val>
                                            <p:strVal val="#ppt_x"/>
                                          </p:val>
                                        </p:tav>
                                      </p:tavLst>
                                    </p:anim>
                                    <p:anim calcmode="lin" valueType="num">
                                      <p:cBhvr additive="base">
                                        <p:cTn id="56" dur="500" fill="hold"/>
                                        <p:tgtEl>
                                          <p:spTgt spid="18443"/>
                                        </p:tgtEl>
                                        <p:attrNameLst>
                                          <p:attrName>ppt_y</p:attrName>
                                        </p:attrNameLst>
                                      </p:cBhvr>
                                      <p:tavLst>
                                        <p:tav tm="0">
                                          <p:val>
                                            <p:strVal val="#ppt_y"/>
                                          </p:val>
                                        </p:tav>
                                        <p:tav tm="100000">
                                          <p:val>
                                            <p:strVal val="#ppt_y"/>
                                          </p:val>
                                        </p:tav>
                                      </p:tavLst>
                                    </p:anim>
                                  </p:childTnLst>
                                </p:cTn>
                              </p:par>
                              <p:par>
                                <p:cTn id="57" presetID="16" presetClass="entr" presetSubtype="21" fill="hold" grpId="0" nodeType="withEffect">
                                  <p:stCondLst>
                                    <p:cond delay="0"/>
                                  </p:stCondLst>
                                  <p:childTnLst>
                                    <p:set>
                                      <p:cBhvr>
                                        <p:cTn id="58" dur="1" fill="hold">
                                          <p:stCondLst>
                                            <p:cond delay="0"/>
                                          </p:stCondLst>
                                        </p:cTn>
                                        <p:tgtEl>
                                          <p:spTgt spid="18444"/>
                                        </p:tgtEl>
                                        <p:attrNameLst>
                                          <p:attrName>style.visibility</p:attrName>
                                        </p:attrNameLst>
                                      </p:cBhvr>
                                      <p:to>
                                        <p:strVal val="visible"/>
                                      </p:to>
                                    </p:set>
                                    <p:animEffect transition="in" filter="barn(inVertical)">
                                      <p:cBhvr>
                                        <p:cTn id="59" dur="500"/>
                                        <p:tgtEl>
                                          <p:spTgt spid="18444"/>
                                        </p:tgtEl>
                                      </p:cBhvr>
                                    </p:animEffect>
                                  </p:childTnLst>
                                </p:cTn>
                              </p:par>
                              <p:par>
                                <p:cTn id="60" presetID="16" presetClass="entr" presetSubtype="21" fill="hold" nodeType="withEffect">
                                  <p:stCondLst>
                                    <p:cond delay="0"/>
                                  </p:stCondLst>
                                  <p:childTnLst>
                                    <p:set>
                                      <p:cBhvr>
                                        <p:cTn id="61" dur="1" fill="hold">
                                          <p:stCondLst>
                                            <p:cond delay="0"/>
                                          </p:stCondLst>
                                        </p:cTn>
                                        <p:tgtEl>
                                          <p:spTgt spid="18450"/>
                                        </p:tgtEl>
                                        <p:attrNameLst>
                                          <p:attrName>style.visibility</p:attrName>
                                        </p:attrNameLst>
                                      </p:cBhvr>
                                      <p:to>
                                        <p:strVal val="visible"/>
                                      </p:to>
                                    </p:set>
                                    <p:animEffect transition="in" filter="barn(inVertical)">
                                      <p:cBhvr>
                                        <p:cTn id="62" dur="500"/>
                                        <p:tgtEl>
                                          <p:spTgt spid="1845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arn(inVertical)">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animBg="1"/>
      <p:bldP spid="18437" grpId="0" animBg="1"/>
      <p:bldP spid="18441" grpId="0"/>
      <p:bldP spid="18442" grpId="0" animBg="1"/>
      <p:bldP spid="18443" grpId="0"/>
      <p:bldP spid="18444" grpId="0" animBg="1"/>
      <p:bldP spid="18445" grpId="0"/>
      <p:bldP spid="18446" grpId="0" animBg="1"/>
      <p:bldP spid="18447" grpId="0" animBg="1"/>
      <p:bldP spid="18448" grpId="0"/>
      <p:bldP spid="1844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オブジェクト 1">
            <a:extLst>
              <a:ext uri="{FF2B5EF4-FFF2-40B4-BE49-F238E27FC236}">
                <a16:creationId xmlns:a16="http://schemas.microsoft.com/office/drawing/2014/main" id="{87DB1170-E995-4DA0-9594-8C6DFE1EC761}"/>
              </a:ext>
            </a:extLst>
          </p:cNvPr>
          <p:cNvGraphicFramePr>
            <a:graphicFrameLocks noChangeAspect="1"/>
          </p:cNvGraphicFramePr>
          <p:nvPr/>
        </p:nvGraphicFramePr>
        <p:xfrm>
          <a:off x="0" y="-14288"/>
          <a:ext cx="5267325" cy="7453313"/>
        </p:xfrm>
        <a:graphic>
          <a:graphicData uri="http://schemas.openxmlformats.org/presentationml/2006/ole">
            <mc:AlternateContent xmlns:mc="http://schemas.openxmlformats.org/markup-compatibility/2006">
              <mc:Choice xmlns:v="urn:schemas-microsoft-com:vml" Requires="v">
                <p:oleObj spid="_x0000_s21520" name="Acrobat Document" r:id="rId3" imgW="5667363" imgH="8020022" progId="AcroExch.Document.7">
                  <p:embed/>
                </p:oleObj>
              </mc:Choice>
              <mc:Fallback>
                <p:oleObj name="Acrobat Document" r:id="rId3" imgW="5667363" imgH="8020022" progId="AcroExch.Document.7">
                  <p:embed/>
                  <p:pic>
                    <p:nvPicPr>
                      <p:cNvPr id="0"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8"/>
                        <a:ext cx="5267325" cy="7453313"/>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6" name="Rectangle 6">
            <a:extLst>
              <a:ext uri="{FF2B5EF4-FFF2-40B4-BE49-F238E27FC236}">
                <a16:creationId xmlns:a16="http://schemas.microsoft.com/office/drawing/2014/main" id="{313015E9-4B86-4D87-BA58-1FACE2744263}"/>
              </a:ext>
            </a:extLst>
          </p:cNvPr>
          <p:cNvSpPr>
            <a:spLocks noChangeArrowheads="1"/>
          </p:cNvSpPr>
          <p:nvPr/>
        </p:nvSpPr>
        <p:spPr bwMode="auto">
          <a:xfrm>
            <a:off x="3190875" y="671513"/>
            <a:ext cx="1450975" cy="107950"/>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8437" name="Rectangle 7">
            <a:extLst>
              <a:ext uri="{FF2B5EF4-FFF2-40B4-BE49-F238E27FC236}">
                <a16:creationId xmlns:a16="http://schemas.microsoft.com/office/drawing/2014/main" id="{FCB77C55-9C1D-430C-B4A3-FE10D64EE526}"/>
              </a:ext>
            </a:extLst>
          </p:cNvPr>
          <p:cNvSpPr>
            <a:spLocks noChangeArrowheads="1"/>
          </p:cNvSpPr>
          <p:nvPr/>
        </p:nvSpPr>
        <p:spPr bwMode="auto">
          <a:xfrm>
            <a:off x="1377950" y="647700"/>
            <a:ext cx="288925" cy="107950"/>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8438" name="Line 8">
            <a:extLst>
              <a:ext uri="{FF2B5EF4-FFF2-40B4-BE49-F238E27FC236}">
                <a16:creationId xmlns:a16="http://schemas.microsoft.com/office/drawing/2014/main" id="{FBFD4CBB-5109-48AE-9054-CFA3A2B18608}"/>
              </a:ext>
            </a:extLst>
          </p:cNvPr>
          <p:cNvSpPr>
            <a:spLocks noChangeShapeType="1"/>
          </p:cNvSpPr>
          <p:nvPr/>
        </p:nvSpPr>
        <p:spPr bwMode="auto">
          <a:xfrm>
            <a:off x="4749800" y="773113"/>
            <a:ext cx="1104900" cy="315912"/>
          </a:xfrm>
          <a:prstGeom prst="line">
            <a:avLst/>
          </a:prstGeom>
          <a:noFill/>
          <a:ln w="12700">
            <a:solidFill>
              <a:srgbClr val="00FF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9" name="Line 9">
            <a:extLst>
              <a:ext uri="{FF2B5EF4-FFF2-40B4-BE49-F238E27FC236}">
                <a16:creationId xmlns:a16="http://schemas.microsoft.com/office/drawing/2014/main" id="{B50CE15D-8560-4248-98EC-09CB1E6AFEB1}"/>
              </a:ext>
            </a:extLst>
          </p:cNvPr>
          <p:cNvSpPr>
            <a:spLocks noChangeShapeType="1"/>
          </p:cNvSpPr>
          <p:nvPr/>
        </p:nvSpPr>
        <p:spPr bwMode="auto">
          <a:xfrm>
            <a:off x="1666875" y="757238"/>
            <a:ext cx="4187825" cy="349250"/>
          </a:xfrm>
          <a:prstGeom prst="line">
            <a:avLst/>
          </a:prstGeom>
          <a:noFill/>
          <a:ln w="12700">
            <a:solidFill>
              <a:srgbClr val="00FF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511" name="テキスト ボックス 16">
            <a:extLst>
              <a:ext uri="{FF2B5EF4-FFF2-40B4-BE49-F238E27FC236}">
                <a16:creationId xmlns:a16="http://schemas.microsoft.com/office/drawing/2014/main" id="{47A13C5C-03C5-4367-9B75-B33B371251E8}"/>
              </a:ext>
            </a:extLst>
          </p:cNvPr>
          <p:cNvSpPr txBox="1">
            <a:spLocks noChangeArrowheads="1"/>
          </p:cNvSpPr>
          <p:nvPr/>
        </p:nvSpPr>
        <p:spPr bwMode="auto">
          <a:xfrm>
            <a:off x="0" y="-22225"/>
            <a:ext cx="9144000" cy="4762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a:solidFill>
                  <a:schemeClr val="bg1"/>
                </a:solidFill>
                <a:latin typeface="AR P丸ゴシック体E" pitchFamily="50" charset="-128"/>
                <a:ea typeface="AR P丸ゴシック体E" pitchFamily="50" charset="-128"/>
              </a:rPr>
              <a:t>　学校の報告　成績証明書</a:t>
            </a:r>
            <a:r>
              <a:rPr lang="ja-JP" altLang="en-US" sz="2400">
                <a:solidFill>
                  <a:schemeClr val="bg1"/>
                </a:solidFill>
                <a:latin typeface="AR P丸ゴシック体E" pitchFamily="50" charset="-128"/>
                <a:ea typeface="AR P丸ゴシック体E" pitchFamily="50" charset="-128"/>
              </a:rPr>
              <a:t>　　</a:t>
            </a:r>
            <a:r>
              <a:rPr lang="ja-JP" altLang="en-US" sz="2000">
                <a:solidFill>
                  <a:schemeClr val="bg1"/>
                </a:solidFill>
                <a:latin typeface="AR P丸ゴシック体E" pitchFamily="50" charset="-128"/>
                <a:ea typeface="AR P丸ゴシック体E" pitchFamily="50" charset="-128"/>
              </a:rPr>
              <a:t>封印し、持参する（開封はしないこと）</a:t>
            </a:r>
            <a:endParaRPr lang="en-US" altLang="ja-JP" sz="2000">
              <a:solidFill>
                <a:schemeClr val="bg1"/>
              </a:solidFill>
              <a:latin typeface="AR P丸ゴシック体E" pitchFamily="50" charset="-128"/>
              <a:ea typeface="AR P丸ゴシック体E" pitchFamily="50" charset="-128"/>
            </a:endParaRPr>
          </a:p>
        </p:txBody>
      </p:sp>
      <p:sp>
        <p:nvSpPr>
          <p:cNvPr id="22" name="Text Box 11">
            <a:extLst>
              <a:ext uri="{FF2B5EF4-FFF2-40B4-BE49-F238E27FC236}">
                <a16:creationId xmlns:a16="http://schemas.microsoft.com/office/drawing/2014/main" id="{0D1D7EAD-13E5-4736-8415-38AA98334250}"/>
              </a:ext>
            </a:extLst>
          </p:cNvPr>
          <p:cNvSpPr txBox="1">
            <a:spLocks noChangeArrowheads="1"/>
          </p:cNvSpPr>
          <p:nvPr/>
        </p:nvSpPr>
        <p:spPr bwMode="auto">
          <a:xfrm>
            <a:off x="5810250" y="973138"/>
            <a:ext cx="2592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CC00"/>
                </a:solidFill>
                <a:latin typeface="AR P丸ゴシック体E" pitchFamily="50" charset="-128"/>
                <a:ea typeface="AR P丸ゴシック体E" pitchFamily="50" charset="-128"/>
              </a:rPr>
              <a:t>自動的に表示されます</a:t>
            </a:r>
          </a:p>
        </p:txBody>
      </p:sp>
      <p:sp>
        <p:nvSpPr>
          <p:cNvPr id="21513" name="テキスト ボックス 1">
            <a:extLst>
              <a:ext uri="{FF2B5EF4-FFF2-40B4-BE49-F238E27FC236}">
                <a16:creationId xmlns:a16="http://schemas.microsoft.com/office/drawing/2014/main" id="{B25A675B-F988-4ECA-B03A-2E7F290B7039}"/>
              </a:ext>
            </a:extLst>
          </p:cNvPr>
          <p:cNvSpPr txBox="1">
            <a:spLocks noChangeArrowheads="1"/>
          </p:cNvSpPr>
          <p:nvPr/>
        </p:nvSpPr>
        <p:spPr bwMode="auto">
          <a:xfrm>
            <a:off x="5364088" y="1716088"/>
            <a:ext cx="3744987" cy="16319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dirty="0">
                <a:solidFill>
                  <a:srgbClr val="FF0000"/>
                </a:solidFill>
                <a:latin typeface="AR P丸ゴシック体E" pitchFamily="50" charset="-128"/>
                <a:ea typeface="AR P丸ゴシック体E" pitchFamily="50" charset="-128"/>
              </a:rPr>
              <a:t>成績証明書</a:t>
            </a:r>
            <a:endParaRPr lang="en-US" altLang="ja-JP" sz="1600" dirty="0">
              <a:solidFill>
                <a:srgbClr val="FF0000"/>
              </a:solidFill>
              <a:latin typeface="AR P丸ゴシック体E" pitchFamily="50" charset="-128"/>
              <a:ea typeface="AR P丸ゴシック体E" pitchFamily="50" charset="-128"/>
            </a:endParaRPr>
          </a:p>
          <a:p>
            <a:pPr>
              <a:spcBef>
                <a:spcPct val="0"/>
              </a:spcBef>
              <a:buFontTx/>
              <a:buNone/>
            </a:pPr>
            <a:endParaRPr lang="en-US" altLang="ja-JP" sz="1400" dirty="0">
              <a:latin typeface="AR P丸ゴシック体E" pitchFamily="50" charset="-128"/>
              <a:ea typeface="AR P丸ゴシック体E" pitchFamily="50" charset="-128"/>
            </a:endParaRPr>
          </a:p>
          <a:p>
            <a:pPr>
              <a:spcBef>
                <a:spcPct val="0"/>
              </a:spcBef>
              <a:buFontTx/>
              <a:buNone/>
            </a:pPr>
            <a:r>
              <a:rPr lang="ja-JP" altLang="en-US" sz="1400" dirty="0">
                <a:latin typeface="AR P丸ゴシック体E" pitchFamily="50" charset="-128"/>
                <a:ea typeface="AR P丸ゴシック体E" pitchFamily="50" charset="-128"/>
              </a:rPr>
              <a:t>は、直近</a:t>
            </a:r>
            <a:r>
              <a:rPr lang="en-US" altLang="ja-JP" sz="1400" dirty="0">
                <a:latin typeface="AR P丸ゴシック体E" pitchFamily="50" charset="-128"/>
                <a:ea typeface="AR P丸ゴシック体E" pitchFamily="50" charset="-128"/>
              </a:rPr>
              <a:t>3</a:t>
            </a:r>
            <a:r>
              <a:rPr lang="ja-JP" altLang="en-US" sz="1400" dirty="0">
                <a:latin typeface="AR P丸ゴシック体E" pitchFamily="50" charset="-128"/>
                <a:ea typeface="AR P丸ゴシック体E" pitchFamily="50" charset="-128"/>
              </a:rPr>
              <a:t>年分必要です。</a:t>
            </a:r>
            <a:endParaRPr lang="en-US" altLang="ja-JP" sz="1400" dirty="0">
              <a:latin typeface="AR P丸ゴシック体E" pitchFamily="50" charset="-128"/>
              <a:ea typeface="AR P丸ゴシック体E" pitchFamily="50" charset="-128"/>
            </a:endParaRPr>
          </a:p>
          <a:p>
            <a:pPr>
              <a:spcBef>
                <a:spcPct val="0"/>
              </a:spcBef>
              <a:buFontTx/>
              <a:buNone/>
            </a:pPr>
            <a:r>
              <a:rPr lang="ja-JP" altLang="en-US" sz="1400" dirty="0">
                <a:latin typeface="AR P丸ゴシック体E" pitchFamily="50" charset="-128"/>
                <a:ea typeface="AR P丸ゴシック体E" pitchFamily="50" charset="-128"/>
              </a:rPr>
              <a:t>高校</a:t>
            </a:r>
            <a:r>
              <a:rPr lang="en-US" altLang="ja-JP" sz="1400" dirty="0">
                <a:latin typeface="AR P丸ゴシック体E" pitchFamily="50" charset="-128"/>
                <a:ea typeface="AR P丸ゴシック体E" pitchFamily="50" charset="-128"/>
              </a:rPr>
              <a:t>1</a:t>
            </a:r>
            <a:r>
              <a:rPr lang="ja-JP" altLang="en-US" sz="1400" dirty="0">
                <a:latin typeface="AR P丸ゴシック体E" pitchFamily="50" charset="-128"/>
                <a:ea typeface="AR P丸ゴシック体E" pitchFamily="50" charset="-128"/>
              </a:rPr>
              <a:t>年生は、中学卒業時のものも必要です</a:t>
            </a:r>
            <a:endParaRPr lang="en-US" altLang="ja-JP" sz="1400" dirty="0">
              <a:latin typeface="AR P丸ゴシック体E" pitchFamily="50" charset="-128"/>
              <a:ea typeface="AR P丸ゴシック体E" pitchFamily="50" charset="-128"/>
            </a:endParaRPr>
          </a:p>
          <a:p>
            <a:pPr>
              <a:spcBef>
                <a:spcPct val="0"/>
              </a:spcBef>
              <a:buFontTx/>
              <a:buNone/>
            </a:pPr>
            <a:endParaRPr lang="en-US" altLang="ja-JP" sz="1400" dirty="0">
              <a:latin typeface="AR P丸ゴシック体E" pitchFamily="50" charset="-128"/>
              <a:ea typeface="AR P丸ゴシック体E" pitchFamily="50" charset="-128"/>
            </a:endParaRPr>
          </a:p>
          <a:p>
            <a:pPr>
              <a:spcBef>
                <a:spcPct val="0"/>
              </a:spcBef>
              <a:buFontTx/>
              <a:buNone/>
            </a:pPr>
            <a:r>
              <a:rPr lang="ja-JP" altLang="en-US" sz="1400" dirty="0">
                <a:latin typeface="AR P丸ゴシック体E" pitchFamily="50" charset="-128"/>
                <a:ea typeface="AR P丸ゴシック体E" pitchFamily="50" charset="-128"/>
              </a:rPr>
              <a:t>英文（</a:t>
            </a:r>
            <a:r>
              <a:rPr lang="en-US" altLang="ja-JP" sz="1400" dirty="0">
                <a:latin typeface="AR P丸ゴシック体E" pitchFamily="50" charset="-128"/>
                <a:ea typeface="AR P丸ゴシック体E" pitchFamily="50" charset="-128"/>
              </a:rPr>
              <a:t>4</a:t>
            </a:r>
            <a:r>
              <a:rPr lang="ja-JP" altLang="en-US" sz="1400" dirty="0">
                <a:latin typeface="AR P丸ゴシック体E" pitchFamily="50" charset="-128"/>
                <a:ea typeface="AR P丸ゴシック体E" pitchFamily="50" charset="-128"/>
              </a:rPr>
              <a:t>部）、邦文（</a:t>
            </a:r>
            <a:r>
              <a:rPr lang="en-US" altLang="ja-JP" sz="1400" dirty="0">
                <a:latin typeface="AR P丸ゴシック体E" pitchFamily="50" charset="-128"/>
                <a:ea typeface="AR P丸ゴシック体E" pitchFamily="50" charset="-128"/>
              </a:rPr>
              <a:t>2</a:t>
            </a:r>
            <a:r>
              <a:rPr lang="ja-JP" altLang="en-US" sz="1400" dirty="0">
                <a:latin typeface="AR P丸ゴシック体E" pitchFamily="50" charset="-128"/>
                <a:ea typeface="AR P丸ゴシック体E" pitchFamily="50" charset="-128"/>
              </a:rPr>
              <a:t>部）</a:t>
            </a:r>
            <a:endParaRPr lang="en-US" altLang="ja-JP" sz="1400" dirty="0">
              <a:latin typeface="AR P丸ゴシック体E" pitchFamily="50" charset="-128"/>
              <a:ea typeface="AR P丸ゴシック体E" pitchFamily="50" charset="-128"/>
            </a:endParaRPr>
          </a:p>
          <a:p>
            <a:pPr>
              <a:spcBef>
                <a:spcPct val="0"/>
              </a:spcBef>
              <a:buFontTx/>
              <a:buNone/>
            </a:pPr>
            <a:r>
              <a:rPr lang="ja-JP" altLang="en-US" sz="1400" dirty="0">
                <a:latin typeface="AR P丸ゴシック体E" pitchFamily="50" charset="-128"/>
                <a:ea typeface="AR P丸ゴシック体E" pitchFamily="50" charset="-128"/>
              </a:rPr>
              <a:t>封印し、開封はしないこと</a:t>
            </a:r>
          </a:p>
        </p:txBody>
      </p:sp>
      <p:sp>
        <p:nvSpPr>
          <p:cNvPr id="10" name="テキスト ボックス 9">
            <a:extLst>
              <a:ext uri="{FF2B5EF4-FFF2-40B4-BE49-F238E27FC236}">
                <a16:creationId xmlns:a16="http://schemas.microsoft.com/office/drawing/2014/main" id="{8D851BBD-CB50-47EB-A41F-08CA103074E6}"/>
              </a:ext>
            </a:extLst>
          </p:cNvPr>
          <p:cNvSpPr txBox="1">
            <a:spLocks noChangeArrowheads="1"/>
          </p:cNvSpPr>
          <p:nvPr/>
        </p:nvSpPr>
        <p:spPr bwMode="auto">
          <a:xfrm>
            <a:off x="5676900" y="4508500"/>
            <a:ext cx="2927548" cy="1108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dirty="0">
                <a:solidFill>
                  <a:srgbClr val="0000FF"/>
                </a:solidFill>
                <a:latin typeface="AR P丸ゴシック体E" pitchFamily="50" charset="-128"/>
                <a:ea typeface="AR P丸ゴシック体E" pitchFamily="50" charset="-128"/>
              </a:rPr>
              <a:t>サンプル</a:t>
            </a:r>
            <a:endParaRPr lang="en-US" altLang="ja-JP" sz="2400" dirty="0">
              <a:solidFill>
                <a:srgbClr val="0000FF"/>
              </a:solidFill>
              <a:latin typeface="AR P丸ゴシック体E" pitchFamily="50" charset="-128"/>
              <a:ea typeface="AR P丸ゴシック体E" pitchFamily="50" charset="-128"/>
            </a:endParaRPr>
          </a:p>
          <a:p>
            <a:pPr>
              <a:spcBef>
                <a:spcPct val="0"/>
              </a:spcBef>
              <a:buFontTx/>
              <a:buNone/>
            </a:pPr>
            <a:endParaRPr lang="en-US" altLang="ja-JP" sz="1400" dirty="0">
              <a:solidFill>
                <a:srgbClr val="FF0000"/>
              </a:solidFill>
              <a:latin typeface="AR P丸ゴシック体E" pitchFamily="50" charset="-128"/>
              <a:ea typeface="AR P丸ゴシック体E" pitchFamily="50" charset="-128"/>
            </a:endParaRPr>
          </a:p>
          <a:p>
            <a:pPr>
              <a:spcBef>
                <a:spcPct val="0"/>
              </a:spcBef>
              <a:buFontTx/>
              <a:buNone/>
            </a:pPr>
            <a:r>
              <a:rPr lang="ja-JP" altLang="en-US" sz="1400" dirty="0">
                <a:solidFill>
                  <a:srgbClr val="FF0000"/>
                </a:solidFill>
                <a:latin typeface="AR P丸ゴシック体E" pitchFamily="50" charset="-128"/>
                <a:ea typeface="AR P丸ゴシック体E" pitchFamily="50" charset="-128"/>
              </a:rPr>
              <a:t>学校の</a:t>
            </a:r>
            <a:r>
              <a:rPr lang="en-US" altLang="ja-JP" sz="1400" dirty="0">
                <a:solidFill>
                  <a:srgbClr val="FF0000"/>
                </a:solidFill>
                <a:latin typeface="AR P丸ゴシック体E" pitchFamily="50" charset="-128"/>
                <a:ea typeface="AR P丸ゴシック体E" pitchFamily="50" charset="-128"/>
              </a:rPr>
              <a:t>『</a:t>
            </a:r>
            <a:r>
              <a:rPr lang="ja-JP" altLang="en-US" sz="1400" dirty="0">
                <a:solidFill>
                  <a:srgbClr val="FF0000"/>
                </a:solidFill>
                <a:latin typeface="AR P丸ゴシック体E" pitchFamily="50" charset="-128"/>
                <a:ea typeface="AR P丸ゴシック体E" pitchFamily="50" charset="-128"/>
              </a:rPr>
              <a:t>正規書式</a:t>
            </a:r>
            <a:r>
              <a:rPr lang="en-US" altLang="ja-JP" sz="1400" dirty="0">
                <a:solidFill>
                  <a:srgbClr val="FF0000"/>
                </a:solidFill>
                <a:latin typeface="AR P丸ゴシック体E" pitchFamily="50" charset="-128"/>
                <a:ea typeface="AR P丸ゴシック体E" pitchFamily="50" charset="-128"/>
              </a:rPr>
              <a:t>』</a:t>
            </a:r>
            <a:r>
              <a:rPr lang="ja-JP" altLang="en-US" sz="1400" dirty="0">
                <a:solidFill>
                  <a:srgbClr val="FF0000"/>
                </a:solidFill>
                <a:latin typeface="AR P丸ゴシック体E" pitchFamily="50" charset="-128"/>
                <a:ea typeface="AR P丸ゴシック体E" pitchFamily="50" charset="-128"/>
              </a:rPr>
              <a:t>で提出しても</a:t>
            </a:r>
            <a:endParaRPr lang="en-US" altLang="ja-JP" sz="1400" dirty="0">
              <a:solidFill>
                <a:srgbClr val="FF0000"/>
              </a:solidFill>
              <a:latin typeface="AR P丸ゴシック体E" pitchFamily="50" charset="-128"/>
              <a:ea typeface="AR P丸ゴシック体E" pitchFamily="50" charset="-128"/>
            </a:endParaRPr>
          </a:p>
          <a:p>
            <a:pPr>
              <a:spcBef>
                <a:spcPct val="0"/>
              </a:spcBef>
              <a:buFontTx/>
              <a:buNone/>
            </a:pPr>
            <a:r>
              <a:rPr lang="ja-JP" altLang="en-US" sz="1400" dirty="0">
                <a:solidFill>
                  <a:srgbClr val="FF0000"/>
                </a:solidFill>
                <a:latin typeface="AR P丸ゴシック体E" pitchFamily="50" charset="-128"/>
                <a:ea typeface="AR P丸ゴシック体E" pitchFamily="50" charset="-128"/>
              </a:rPr>
              <a:t>構わない</a:t>
            </a:r>
          </a:p>
        </p:txBody>
      </p:sp>
      <p:cxnSp>
        <p:nvCxnSpPr>
          <p:cNvPr id="11" name="直線矢印コネクタ 10">
            <a:extLst>
              <a:ext uri="{FF2B5EF4-FFF2-40B4-BE49-F238E27FC236}">
                <a16:creationId xmlns:a16="http://schemas.microsoft.com/office/drawing/2014/main" id="{B625053F-AF7E-43E7-92C2-0058688ABC2E}"/>
              </a:ext>
            </a:extLst>
          </p:cNvPr>
          <p:cNvCxnSpPr/>
          <p:nvPr/>
        </p:nvCxnSpPr>
        <p:spPr>
          <a:xfrm flipH="1" flipV="1">
            <a:off x="4284663" y="4797425"/>
            <a:ext cx="1392237" cy="2428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arn(inVertical)">
                                      <p:cBhvr>
                                        <p:cTn id="7" dur="500"/>
                                        <p:tgtEl>
                                          <p:spTgt spid="1843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barn(inVertical)">
                                      <p:cBhvr>
                                        <p:cTn id="10" dur="500"/>
                                        <p:tgtEl>
                                          <p:spTgt spid="18437"/>
                                        </p:tgtEl>
                                      </p:cBhvr>
                                    </p:animEffect>
                                  </p:childTnLst>
                                </p:cTn>
                              </p:par>
                              <p:par>
                                <p:cTn id="11" presetID="16" presetClass="entr" presetSubtype="21" fill="hold" nodeType="withEffect">
                                  <p:stCondLst>
                                    <p:cond delay="0"/>
                                  </p:stCondLst>
                                  <p:childTnLst>
                                    <p:set>
                                      <p:cBhvr>
                                        <p:cTn id="12" dur="1" fill="hold">
                                          <p:stCondLst>
                                            <p:cond delay="0"/>
                                          </p:stCondLst>
                                        </p:cTn>
                                        <p:tgtEl>
                                          <p:spTgt spid="18438"/>
                                        </p:tgtEl>
                                        <p:attrNameLst>
                                          <p:attrName>style.visibility</p:attrName>
                                        </p:attrNameLst>
                                      </p:cBhvr>
                                      <p:to>
                                        <p:strVal val="visible"/>
                                      </p:to>
                                    </p:set>
                                    <p:animEffect transition="in" filter="barn(inVertical)">
                                      <p:cBhvr>
                                        <p:cTn id="13" dur="500"/>
                                        <p:tgtEl>
                                          <p:spTgt spid="18438"/>
                                        </p:tgtEl>
                                      </p:cBhvr>
                                    </p:animEffect>
                                  </p:childTnLst>
                                </p:cTn>
                              </p:par>
                              <p:par>
                                <p:cTn id="14" presetID="16" presetClass="entr" presetSubtype="21" fill="hold" nodeType="withEffect">
                                  <p:stCondLst>
                                    <p:cond delay="0"/>
                                  </p:stCondLst>
                                  <p:childTnLst>
                                    <p:set>
                                      <p:cBhvr>
                                        <p:cTn id="15" dur="1" fill="hold">
                                          <p:stCondLst>
                                            <p:cond delay="0"/>
                                          </p:stCondLst>
                                        </p:cTn>
                                        <p:tgtEl>
                                          <p:spTgt spid="18439"/>
                                        </p:tgtEl>
                                        <p:attrNameLst>
                                          <p:attrName>style.visibility</p:attrName>
                                        </p:attrNameLst>
                                      </p:cBhvr>
                                      <p:to>
                                        <p:strVal val="visible"/>
                                      </p:to>
                                    </p:set>
                                    <p:animEffect transition="in" filter="barn(inVertical)">
                                      <p:cBhvr>
                                        <p:cTn id="16" dur="500"/>
                                        <p:tgtEl>
                                          <p:spTgt spid="1843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par>
                          <p:cTn id="20" fill="hold" nodeType="afterGroup">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21513"/>
                                        </p:tgtEl>
                                        <p:attrNameLst>
                                          <p:attrName>style.visibility</p:attrName>
                                        </p:attrNameLst>
                                      </p:cBhvr>
                                      <p:to>
                                        <p:strVal val="visible"/>
                                      </p:to>
                                    </p:set>
                                    <p:animEffect transition="in" filter="barn(inVertical)">
                                      <p:cBhvr>
                                        <p:cTn id="23" dur="500"/>
                                        <p:tgtEl>
                                          <p:spTgt spid="21513"/>
                                        </p:tgtEl>
                                      </p:cBhvr>
                                    </p:animEffect>
                                  </p:childTnLst>
                                </p:cTn>
                              </p:par>
                            </p:childTnLst>
                          </p:cTn>
                        </p:par>
                        <p:par>
                          <p:cTn id="24" fill="hold" nodeType="afterGroup">
                            <p:stCondLst>
                              <p:cond delay="1000"/>
                            </p:stCondLst>
                            <p:childTnLst>
                              <p:par>
                                <p:cTn id="25" presetID="16" presetClass="entr" presetSubtype="21" fill="hold" grpId="0" nodeType="after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nodeType="withEffect">
                                  <p:stCondLst>
                                    <p:cond delay="50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7" grpId="0" animBg="1"/>
      <p:bldP spid="22" grpId="0"/>
      <p:bldP spid="21513"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オブジェクト 3">
            <a:extLst>
              <a:ext uri="{FF2B5EF4-FFF2-40B4-BE49-F238E27FC236}">
                <a16:creationId xmlns:a16="http://schemas.microsoft.com/office/drawing/2014/main" id="{8408AEB0-5E12-47F2-92F9-F2CA55C33D66}"/>
              </a:ext>
            </a:extLst>
          </p:cNvPr>
          <p:cNvGraphicFramePr>
            <a:graphicFrameLocks noChangeAspect="1"/>
          </p:cNvGraphicFramePr>
          <p:nvPr/>
        </p:nvGraphicFramePr>
        <p:xfrm>
          <a:off x="0" y="7938"/>
          <a:ext cx="5292725" cy="6850062"/>
        </p:xfrm>
        <a:graphic>
          <a:graphicData uri="http://schemas.openxmlformats.org/presentationml/2006/ole">
            <mc:AlternateContent xmlns:mc="http://schemas.openxmlformats.org/markup-compatibility/2006">
              <mc:Choice xmlns:v="urn:schemas-microsoft-com:vml" Requires="v">
                <p:oleObj spid="_x0000_s4106" name="Acrobat Document" r:id="rId3" imgW="5829199" imgH="7543800" progId="AcroExch.Document.DC">
                  <p:embed/>
                </p:oleObj>
              </mc:Choice>
              <mc:Fallback>
                <p:oleObj name="Acrobat Document" r:id="rId3" imgW="5829199" imgH="7543800" progId="AcroExch.Document.DC">
                  <p:embed/>
                  <p:pic>
                    <p:nvPicPr>
                      <p:cNvPr id="0" name="オブジェクト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5292725"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3" name="Text Box 5">
            <a:extLst>
              <a:ext uri="{FF2B5EF4-FFF2-40B4-BE49-F238E27FC236}">
                <a16:creationId xmlns:a16="http://schemas.microsoft.com/office/drawing/2014/main" id="{679EEFD9-3084-40C2-B3B4-79D81F87DCAE}"/>
              </a:ext>
            </a:extLst>
          </p:cNvPr>
          <p:cNvSpPr txBox="1">
            <a:spLocks noChangeArrowheads="1"/>
          </p:cNvSpPr>
          <p:nvPr/>
        </p:nvSpPr>
        <p:spPr bwMode="auto">
          <a:xfrm>
            <a:off x="1258888" y="5084763"/>
            <a:ext cx="33115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900" b="1">
                <a:solidFill>
                  <a:srgbClr val="FF3300"/>
                </a:solidFill>
              </a:rPr>
              <a:t>〒460-0003</a:t>
            </a:r>
            <a:r>
              <a:rPr lang="ja-JP" altLang="en-US" sz="900" b="1">
                <a:solidFill>
                  <a:srgbClr val="FF3300"/>
                </a:solidFill>
              </a:rPr>
              <a:t>　名古屋市中区錦</a:t>
            </a:r>
            <a:r>
              <a:rPr lang="en-US" altLang="ja-JP" sz="900" b="1">
                <a:solidFill>
                  <a:srgbClr val="FF3300"/>
                </a:solidFill>
              </a:rPr>
              <a:t>2</a:t>
            </a:r>
            <a:r>
              <a:rPr lang="ja-JP" altLang="en-US" sz="900" b="1">
                <a:solidFill>
                  <a:srgbClr val="FF3300"/>
                </a:solidFill>
              </a:rPr>
              <a:t>丁目</a:t>
            </a:r>
            <a:r>
              <a:rPr lang="en-US" altLang="ja-JP" sz="900" b="1">
                <a:solidFill>
                  <a:srgbClr val="FF3300"/>
                </a:solidFill>
              </a:rPr>
              <a:t>15</a:t>
            </a:r>
            <a:r>
              <a:rPr lang="ja-JP" altLang="en-US" sz="900" b="1">
                <a:solidFill>
                  <a:srgbClr val="FF3300"/>
                </a:solidFill>
              </a:rPr>
              <a:t>番</a:t>
            </a:r>
            <a:r>
              <a:rPr lang="en-US" altLang="ja-JP" sz="900" b="1">
                <a:solidFill>
                  <a:srgbClr val="FF3300"/>
                </a:solidFill>
              </a:rPr>
              <a:t>15</a:t>
            </a:r>
            <a:r>
              <a:rPr lang="ja-JP" altLang="en-US" sz="900" b="1">
                <a:solidFill>
                  <a:srgbClr val="FF3300"/>
                </a:solidFill>
              </a:rPr>
              <a:t>号</a:t>
            </a:r>
          </a:p>
          <a:p>
            <a:pPr eaLnBrk="1" hangingPunct="1">
              <a:spcBef>
                <a:spcPct val="50000"/>
              </a:spcBef>
              <a:buFontTx/>
              <a:buNone/>
            </a:pPr>
            <a:r>
              <a:rPr lang="ja-JP" altLang="en-US" sz="900" b="1">
                <a:solidFill>
                  <a:srgbClr val="FF3300"/>
                </a:solidFill>
              </a:rPr>
              <a:t>　　　　　　　　　豊島ビル</a:t>
            </a:r>
            <a:r>
              <a:rPr lang="en-US" altLang="ja-JP" sz="900" b="1">
                <a:solidFill>
                  <a:srgbClr val="FF3300"/>
                </a:solidFill>
              </a:rPr>
              <a:t>3F</a:t>
            </a:r>
          </a:p>
          <a:p>
            <a:pPr eaLnBrk="1" hangingPunct="1">
              <a:spcBef>
                <a:spcPct val="50000"/>
              </a:spcBef>
              <a:buFontTx/>
              <a:buNone/>
            </a:pPr>
            <a:r>
              <a:rPr lang="ja-JP" altLang="en-US" sz="900" b="1">
                <a:solidFill>
                  <a:srgbClr val="FF3300"/>
                </a:solidFill>
              </a:rPr>
              <a:t>国際ロータリー第</a:t>
            </a:r>
            <a:r>
              <a:rPr lang="en-US" altLang="ja-JP" sz="900" b="1">
                <a:solidFill>
                  <a:srgbClr val="FF3300"/>
                </a:solidFill>
              </a:rPr>
              <a:t>2760</a:t>
            </a:r>
            <a:r>
              <a:rPr lang="ja-JP" altLang="en-US" sz="900" b="1">
                <a:solidFill>
                  <a:srgbClr val="FF3300"/>
                </a:solidFill>
              </a:rPr>
              <a:t>地区ガバナー事務所</a:t>
            </a:r>
          </a:p>
          <a:p>
            <a:pPr eaLnBrk="1" hangingPunct="1">
              <a:spcBef>
                <a:spcPct val="50000"/>
              </a:spcBef>
              <a:buFontTx/>
              <a:buNone/>
            </a:pPr>
            <a:r>
              <a:rPr lang="ja-JP" altLang="en-US" sz="900" b="1">
                <a:solidFill>
                  <a:srgbClr val="FF3300"/>
                </a:solidFill>
              </a:rPr>
              <a:t>青少年交換委員会　事務局</a:t>
            </a:r>
          </a:p>
        </p:txBody>
      </p:sp>
      <p:sp>
        <p:nvSpPr>
          <p:cNvPr id="2052" name="Text Box 8">
            <a:extLst>
              <a:ext uri="{FF2B5EF4-FFF2-40B4-BE49-F238E27FC236}">
                <a16:creationId xmlns:a16="http://schemas.microsoft.com/office/drawing/2014/main" id="{2A6C452E-FCD8-4C05-B477-4D7C2DFF5D8B}"/>
              </a:ext>
            </a:extLst>
          </p:cNvPr>
          <p:cNvSpPr txBox="1">
            <a:spLocks noChangeArrowheads="1"/>
          </p:cNvSpPr>
          <p:nvPr/>
        </p:nvSpPr>
        <p:spPr bwMode="auto">
          <a:xfrm>
            <a:off x="5795963" y="908050"/>
            <a:ext cx="2232025"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200" b="1">
                <a:solidFill>
                  <a:srgbClr val="3366FF"/>
                </a:solidFill>
                <a:latin typeface="AR P丸ゴシック体E" pitchFamily="50" charset="-128"/>
                <a:ea typeface="AR P丸ゴシック体E" pitchFamily="50" charset="-128"/>
              </a:rPr>
              <a:t>LTEP</a:t>
            </a:r>
            <a:r>
              <a:rPr lang="ja-JP" altLang="en-US" sz="1200" b="1">
                <a:solidFill>
                  <a:srgbClr val="3366FF"/>
                </a:solidFill>
                <a:latin typeface="AR P丸ゴシック体E" pitchFamily="50" charset="-128"/>
                <a:ea typeface="AR P丸ゴシック体E" pitchFamily="50" charset="-128"/>
              </a:rPr>
              <a:t>用　</a:t>
            </a:r>
            <a:r>
              <a:rPr lang="en-US" altLang="ja-JP" sz="1200" b="1">
                <a:solidFill>
                  <a:srgbClr val="3366FF"/>
                </a:solidFill>
                <a:latin typeface="AR P丸ゴシック体E" pitchFamily="50" charset="-128"/>
                <a:ea typeface="AR P丸ゴシック体E" pitchFamily="50" charset="-128"/>
              </a:rPr>
              <a:t>Application</a:t>
            </a:r>
            <a:r>
              <a:rPr lang="ja-JP" altLang="en-US" sz="1200" b="1">
                <a:solidFill>
                  <a:srgbClr val="3366FF"/>
                </a:solidFill>
                <a:latin typeface="AR P丸ゴシック体E" pitchFamily="50" charset="-128"/>
                <a:ea typeface="AR P丸ゴシック体E" pitchFamily="50" charset="-128"/>
              </a:rPr>
              <a:t>は</a:t>
            </a:r>
            <a:endParaRPr lang="en-US" altLang="ja-JP" sz="1200" b="1">
              <a:solidFill>
                <a:srgbClr val="3366FF"/>
              </a:solidFill>
              <a:latin typeface="AR P丸ゴシック体E" pitchFamily="50" charset="-128"/>
              <a:ea typeface="AR P丸ゴシック体E" pitchFamily="50" charset="-128"/>
            </a:endParaRPr>
          </a:p>
          <a:p>
            <a:pPr eaLnBrk="1" hangingPunct="1">
              <a:spcBef>
                <a:spcPct val="50000"/>
              </a:spcBef>
              <a:buFontTx/>
              <a:buNone/>
            </a:pPr>
            <a:endParaRPr lang="en-US" altLang="ja-JP" sz="1200" b="1">
              <a:solidFill>
                <a:srgbClr val="3366FF"/>
              </a:solidFill>
              <a:latin typeface="AR P丸ゴシック体E" pitchFamily="50" charset="-128"/>
              <a:ea typeface="AR P丸ゴシック体E" pitchFamily="50" charset="-128"/>
            </a:endParaRPr>
          </a:p>
          <a:p>
            <a:pPr eaLnBrk="1" hangingPunct="1">
              <a:spcBef>
                <a:spcPct val="50000"/>
              </a:spcBef>
              <a:buFontTx/>
              <a:buNone/>
            </a:pPr>
            <a:r>
              <a:rPr lang="en-US" altLang="ja-JP" sz="1200" b="1">
                <a:solidFill>
                  <a:srgbClr val="3366FF"/>
                </a:solidFill>
                <a:latin typeface="AR P丸ゴシック体E" pitchFamily="50" charset="-128"/>
                <a:ea typeface="AR P丸ゴシック体E" pitchFamily="50" charset="-128"/>
              </a:rPr>
              <a:t>RIJYEC</a:t>
            </a:r>
            <a:r>
              <a:rPr lang="ja-JP" altLang="en-US" sz="1200" b="1">
                <a:solidFill>
                  <a:srgbClr val="3366FF"/>
                </a:solidFill>
                <a:latin typeface="AR P丸ゴシック体E" pitchFamily="50" charset="-128"/>
                <a:ea typeface="AR P丸ゴシック体E" pitchFamily="50" charset="-128"/>
              </a:rPr>
              <a:t>　のホームページより取得してください。</a:t>
            </a:r>
            <a:endParaRPr lang="en-US" altLang="ja-JP" sz="1200" b="1">
              <a:solidFill>
                <a:srgbClr val="3366FF"/>
              </a:solidFill>
              <a:latin typeface="AR P丸ゴシック体E" pitchFamily="50" charset="-128"/>
              <a:ea typeface="AR P丸ゴシック体E" pitchFamily="50" charset="-128"/>
            </a:endParaRPr>
          </a:p>
          <a:p>
            <a:pPr eaLnBrk="1" hangingPunct="1">
              <a:spcBef>
                <a:spcPct val="50000"/>
              </a:spcBef>
              <a:buFontTx/>
              <a:buNone/>
            </a:pPr>
            <a:r>
              <a:rPr lang="ja-JP" altLang="en-US" sz="1200" b="1">
                <a:solidFill>
                  <a:srgbClr val="3366FF"/>
                </a:solidFill>
                <a:latin typeface="AR P丸ゴシック体E" pitchFamily="50" charset="-128"/>
                <a:ea typeface="AR P丸ゴシック体E" pitchFamily="50" charset="-128"/>
              </a:rPr>
              <a:t>　</a:t>
            </a:r>
          </a:p>
          <a:p>
            <a:pPr eaLnBrk="1" hangingPunct="1">
              <a:spcBef>
                <a:spcPct val="50000"/>
              </a:spcBef>
              <a:buFontTx/>
              <a:buNone/>
            </a:pPr>
            <a:r>
              <a:rPr lang="ja-JP" altLang="en-US" sz="1200" b="1">
                <a:solidFill>
                  <a:srgbClr val="3366FF"/>
                </a:solidFill>
                <a:latin typeface="AR P丸ゴシック体E" pitchFamily="50" charset="-128"/>
                <a:ea typeface="AR P丸ゴシック体E" pitchFamily="50" charset="-128"/>
              </a:rPr>
              <a:t>各項目を入力し、保存（</a:t>
            </a:r>
            <a:r>
              <a:rPr lang="en-US" altLang="ja-JP" sz="1200" b="1">
                <a:solidFill>
                  <a:srgbClr val="3366FF"/>
                </a:solidFill>
                <a:latin typeface="AR P丸ゴシック体E" pitchFamily="50" charset="-128"/>
                <a:ea typeface="AR P丸ゴシック体E" pitchFamily="50" charset="-128"/>
              </a:rPr>
              <a:t>save</a:t>
            </a:r>
            <a:r>
              <a:rPr lang="ja-JP" altLang="en-US" sz="1200" b="1">
                <a:solidFill>
                  <a:srgbClr val="3366FF"/>
                </a:solidFill>
                <a:latin typeface="AR P丸ゴシック体E" pitchFamily="50" charset="-128"/>
                <a:ea typeface="AR P丸ゴシック体E" pitchFamily="50" charset="-128"/>
              </a:rPr>
              <a:t>）しながら、完成させてください。</a:t>
            </a:r>
            <a:endParaRPr lang="en-US" altLang="ja-JP" sz="1200" b="1">
              <a:solidFill>
                <a:srgbClr val="3366FF"/>
              </a:solidFill>
              <a:latin typeface="AR P丸ゴシック体E" pitchFamily="50" charset="-128"/>
              <a:ea typeface="AR P丸ゴシック体E" pitchFamily="50" charset="-128"/>
            </a:endParaRPr>
          </a:p>
          <a:p>
            <a:pPr eaLnBrk="1" hangingPunct="1">
              <a:spcBef>
                <a:spcPct val="50000"/>
              </a:spcBef>
              <a:buFontTx/>
              <a:buNone/>
            </a:pPr>
            <a:endParaRPr lang="en-US" altLang="ja-JP" sz="1200" b="1">
              <a:solidFill>
                <a:srgbClr val="3366FF"/>
              </a:solidFill>
              <a:latin typeface="AR P丸ゴシック体E" pitchFamily="50" charset="-128"/>
              <a:ea typeface="AR P丸ゴシック体E" pitchFamily="50" charset="-128"/>
            </a:endParaRPr>
          </a:p>
          <a:p>
            <a:pPr eaLnBrk="1" hangingPunct="1">
              <a:spcBef>
                <a:spcPct val="50000"/>
              </a:spcBef>
              <a:buFontTx/>
              <a:buNone/>
            </a:pPr>
            <a:endParaRPr lang="en-US" altLang="ja-JP" sz="1200" b="1">
              <a:solidFill>
                <a:srgbClr val="3366FF"/>
              </a:solidFill>
              <a:latin typeface="AR P丸ゴシック体E" pitchFamily="50" charset="-128"/>
              <a:ea typeface="AR P丸ゴシック体E" pitchFamily="50" charset="-128"/>
            </a:endParaRPr>
          </a:p>
          <a:p>
            <a:pPr eaLnBrk="1" hangingPunct="1">
              <a:spcBef>
                <a:spcPct val="50000"/>
              </a:spcBef>
              <a:buFontTx/>
              <a:buNone/>
            </a:pPr>
            <a:r>
              <a:rPr lang="en-US" altLang="ja-JP" sz="1200" b="1">
                <a:solidFill>
                  <a:srgbClr val="FF0000"/>
                </a:solidFill>
                <a:latin typeface="AR P丸ゴシック体E" pitchFamily="50" charset="-128"/>
                <a:ea typeface="AR P丸ゴシック体E" pitchFamily="50" charset="-128"/>
              </a:rPr>
              <a:t>『PDF</a:t>
            </a:r>
            <a:r>
              <a:rPr lang="ja-JP" altLang="en-US" sz="1200" b="1">
                <a:solidFill>
                  <a:srgbClr val="FF0000"/>
                </a:solidFill>
                <a:latin typeface="AR P丸ゴシック体E" pitchFamily="50" charset="-128"/>
                <a:ea typeface="AR P丸ゴシック体E" pitchFamily="50" charset="-128"/>
              </a:rPr>
              <a:t>書類作成のヒント</a:t>
            </a:r>
            <a:r>
              <a:rPr lang="en-US" altLang="ja-JP" sz="1200" b="1">
                <a:solidFill>
                  <a:srgbClr val="FF0000"/>
                </a:solidFill>
                <a:latin typeface="AR P丸ゴシック体E" pitchFamily="50" charset="-128"/>
                <a:ea typeface="AR P丸ゴシック体E" pitchFamily="50" charset="-128"/>
              </a:rPr>
              <a:t>』</a:t>
            </a:r>
          </a:p>
          <a:p>
            <a:pPr eaLnBrk="1" hangingPunct="1">
              <a:spcBef>
                <a:spcPct val="50000"/>
              </a:spcBef>
              <a:buFontTx/>
              <a:buNone/>
            </a:pPr>
            <a:r>
              <a:rPr lang="ja-JP" altLang="en-US" sz="1200" b="1">
                <a:solidFill>
                  <a:srgbClr val="3366FF"/>
                </a:solidFill>
                <a:latin typeface="AR P丸ゴシック体E" pitchFamily="50" charset="-128"/>
                <a:ea typeface="AR P丸ゴシック体E" pitchFamily="50" charset="-128"/>
              </a:rPr>
              <a:t>および</a:t>
            </a:r>
            <a:endParaRPr lang="en-US" altLang="ja-JP" sz="1200" b="1">
              <a:solidFill>
                <a:srgbClr val="3366FF"/>
              </a:solidFill>
              <a:latin typeface="AR P丸ゴシック体E" pitchFamily="50" charset="-128"/>
              <a:ea typeface="AR P丸ゴシック体E" pitchFamily="50" charset="-128"/>
            </a:endParaRPr>
          </a:p>
          <a:p>
            <a:pPr eaLnBrk="1" hangingPunct="1">
              <a:spcBef>
                <a:spcPct val="50000"/>
              </a:spcBef>
              <a:buFontTx/>
              <a:buNone/>
            </a:pPr>
            <a:r>
              <a:rPr lang="ja-JP" altLang="en-US" sz="1200" b="1">
                <a:solidFill>
                  <a:srgbClr val="3366FF"/>
                </a:solidFill>
                <a:latin typeface="AR P丸ゴシック体E" pitchFamily="50" charset="-128"/>
                <a:ea typeface="AR P丸ゴシック体E" pitchFamily="50" charset="-128"/>
              </a:rPr>
              <a:t>次ページの　</a:t>
            </a:r>
            <a:r>
              <a:rPr lang="ja-JP" altLang="en-US" sz="1200" b="1">
                <a:solidFill>
                  <a:srgbClr val="FF0000"/>
                </a:solidFill>
                <a:latin typeface="AR P丸ゴシック体E" pitchFamily="50" charset="-128"/>
                <a:ea typeface="AR P丸ゴシック体E" pitchFamily="50" charset="-128"/>
              </a:rPr>
              <a:t>記入上の注意点</a:t>
            </a:r>
            <a:endParaRPr lang="en-US" altLang="ja-JP" sz="1200" b="1">
              <a:solidFill>
                <a:srgbClr val="FF0000"/>
              </a:solidFill>
              <a:latin typeface="AR P丸ゴシック体E" pitchFamily="50" charset="-128"/>
              <a:ea typeface="AR P丸ゴシック体E" pitchFamily="50" charset="-128"/>
            </a:endParaRPr>
          </a:p>
          <a:p>
            <a:pPr eaLnBrk="1" hangingPunct="1">
              <a:spcBef>
                <a:spcPct val="50000"/>
              </a:spcBef>
              <a:buFontTx/>
              <a:buNone/>
            </a:pPr>
            <a:r>
              <a:rPr lang="ja-JP" altLang="en-US" sz="1200" b="1">
                <a:solidFill>
                  <a:srgbClr val="3366FF"/>
                </a:solidFill>
                <a:latin typeface="AR P丸ゴシック体E" pitchFamily="50" charset="-128"/>
                <a:ea typeface="AR P丸ゴシック体E" pitchFamily="50" charset="-128"/>
              </a:rPr>
              <a:t>を参考に作成するように</a:t>
            </a:r>
          </a:p>
        </p:txBody>
      </p:sp>
      <p:sp>
        <p:nvSpPr>
          <p:cNvPr id="4101" name="テキスト ボックス 23">
            <a:extLst>
              <a:ext uri="{FF2B5EF4-FFF2-40B4-BE49-F238E27FC236}">
                <a16:creationId xmlns:a16="http://schemas.microsoft.com/office/drawing/2014/main" id="{E5D979CC-D868-45AD-A11C-DCA68D4B472F}"/>
              </a:ext>
            </a:extLst>
          </p:cNvPr>
          <p:cNvSpPr txBox="1">
            <a:spLocks noChangeArrowheads="1"/>
          </p:cNvSpPr>
          <p:nvPr/>
        </p:nvSpPr>
        <p:spPr bwMode="auto">
          <a:xfrm>
            <a:off x="0" y="635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a:solidFill>
                  <a:schemeClr val="bg1"/>
                </a:solidFill>
                <a:latin typeface="AR P丸ゴシック体E" pitchFamily="50" charset="-128"/>
                <a:ea typeface="AR P丸ゴシック体E" pitchFamily="50" charset="-128"/>
              </a:rPr>
              <a:t>　長期青少年交換プログラム申請書　　正確に記入する</a:t>
            </a:r>
            <a:endParaRPr lang="ja-JP" altLang="en-US" sz="1600">
              <a:solidFill>
                <a:schemeClr val="bg1"/>
              </a:solidFill>
              <a:latin typeface="AR P丸ゴシック体E" pitchFamily="50" charset="-128"/>
              <a:ea typeface="AR P丸ゴシック体E"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dissolve">
                                      <p:cBhvr>
                                        <p:cTn id="10"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オブジェクト 2">
            <a:extLst>
              <a:ext uri="{FF2B5EF4-FFF2-40B4-BE49-F238E27FC236}">
                <a16:creationId xmlns:a16="http://schemas.microsoft.com/office/drawing/2014/main" id="{0D5BDA88-3745-447C-BACD-5147FF1A4246}"/>
              </a:ext>
            </a:extLst>
          </p:cNvPr>
          <p:cNvGraphicFramePr>
            <a:graphicFrameLocks noChangeAspect="1"/>
          </p:cNvGraphicFramePr>
          <p:nvPr/>
        </p:nvGraphicFramePr>
        <p:xfrm>
          <a:off x="9525" y="0"/>
          <a:ext cx="5138738" cy="7270750"/>
        </p:xfrm>
        <a:graphic>
          <a:graphicData uri="http://schemas.openxmlformats.org/presentationml/2006/ole">
            <mc:AlternateContent xmlns:mc="http://schemas.openxmlformats.org/markup-compatibility/2006">
              <mc:Choice xmlns:v="urn:schemas-microsoft-com:vml" Requires="v">
                <p:oleObj spid="_x0000_s22543" name="Acrobat Document" r:id="rId3" imgW="5667363" imgH="8020022" progId="AcroExch.Document.7">
                  <p:embed/>
                </p:oleObj>
              </mc:Choice>
              <mc:Fallback>
                <p:oleObj name="Acrobat Document" r:id="rId3" imgW="5667363" imgH="8020022" progId="AcroExch.Document.7">
                  <p:embed/>
                  <p:pic>
                    <p:nvPicPr>
                      <p:cNvPr id="0" name="オブジェクト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0"/>
                        <a:ext cx="5138738" cy="7270750"/>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6" name="Rectangle 6">
            <a:extLst>
              <a:ext uri="{FF2B5EF4-FFF2-40B4-BE49-F238E27FC236}">
                <a16:creationId xmlns:a16="http://schemas.microsoft.com/office/drawing/2014/main" id="{D18E0FF5-2440-4DB2-8EB1-551DCFE39D8A}"/>
              </a:ext>
            </a:extLst>
          </p:cNvPr>
          <p:cNvSpPr>
            <a:spLocks noChangeArrowheads="1"/>
          </p:cNvSpPr>
          <p:nvPr/>
        </p:nvSpPr>
        <p:spPr bwMode="auto">
          <a:xfrm>
            <a:off x="3171825" y="806450"/>
            <a:ext cx="1450975" cy="107950"/>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8437" name="Rectangle 7">
            <a:extLst>
              <a:ext uri="{FF2B5EF4-FFF2-40B4-BE49-F238E27FC236}">
                <a16:creationId xmlns:a16="http://schemas.microsoft.com/office/drawing/2014/main" id="{B26BE16B-639D-4FBF-A952-B517C648A632}"/>
              </a:ext>
            </a:extLst>
          </p:cNvPr>
          <p:cNvSpPr>
            <a:spLocks noChangeArrowheads="1"/>
          </p:cNvSpPr>
          <p:nvPr/>
        </p:nvSpPr>
        <p:spPr bwMode="auto">
          <a:xfrm>
            <a:off x="1341438" y="752475"/>
            <a:ext cx="288925" cy="107950"/>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8438" name="Line 8">
            <a:extLst>
              <a:ext uri="{FF2B5EF4-FFF2-40B4-BE49-F238E27FC236}">
                <a16:creationId xmlns:a16="http://schemas.microsoft.com/office/drawing/2014/main" id="{ADB99285-5CD0-4F92-8190-627275DD6ED7}"/>
              </a:ext>
            </a:extLst>
          </p:cNvPr>
          <p:cNvSpPr>
            <a:spLocks noChangeShapeType="1"/>
          </p:cNvSpPr>
          <p:nvPr/>
        </p:nvSpPr>
        <p:spPr bwMode="auto">
          <a:xfrm>
            <a:off x="4625975" y="860425"/>
            <a:ext cx="1209675" cy="306388"/>
          </a:xfrm>
          <a:prstGeom prst="line">
            <a:avLst/>
          </a:prstGeom>
          <a:noFill/>
          <a:ln w="12700">
            <a:solidFill>
              <a:srgbClr val="00FF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9" name="Line 9">
            <a:extLst>
              <a:ext uri="{FF2B5EF4-FFF2-40B4-BE49-F238E27FC236}">
                <a16:creationId xmlns:a16="http://schemas.microsoft.com/office/drawing/2014/main" id="{90001E12-5B6F-404F-B1E3-4518A4811668}"/>
              </a:ext>
            </a:extLst>
          </p:cNvPr>
          <p:cNvSpPr>
            <a:spLocks noChangeShapeType="1"/>
          </p:cNvSpPr>
          <p:nvPr/>
        </p:nvSpPr>
        <p:spPr bwMode="auto">
          <a:xfrm>
            <a:off x="1630363" y="842963"/>
            <a:ext cx="4205287" cy="349250"/>
          </a:xfrm>
          <a:prstGeom prst="line">
            <a:avLst/>
          </a:prstGeom>
          <a:noFill/>
          <a:ln w="12700">
            <a:solidFill>
              <a:srgbClr val="00FF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35" name="テキスト ボックス 16">
            <a:extLst>
              <a:ext uri="{FF2B5EF4-FFF2-40B4-BE49-F238E27FC236}">
                <a16:creationId xmlns:a16="http://schemas.microsoft.com/office/drawing/2014/main" id="{1E76982E-96A9-407C-B356-D3AE3E32E599}"/>
              </a:ext>
            </a:extLst>
          </p:cNvPr>
          <p:cNvSpPr txBox="1">
            <a:spLocks noChangeArrowheads="1"/>
          </p:cNvSpPr>
          <p:nvPr/>
        </p:nvSpPr>
        <p:spPr bwMode="auto">
          <a:xfrm>
            <a:off x="0" y="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b="1">
                <a:solidFill>
                  <a:schemeClr val="bg1"/>
                </a:solidFill>
                <a:latin typeface="AR P丸ゴシック体E" pitchFamily="50" charset="-128"/>
                <a:ea typeface="AR P丸ゴシック体E" pitchFamily="50" charset="-128"/>
              </a:rPr>
              <a:t>　学校担任先生からの推薦状</a:t>
            </a:r>
            <a:r>
              <a:rPr lang="ja-JP" altLang="en-US" sz="2400" b="1">
                <a:solidFill>
                  <a:schemeClr val="bg1"/>
                </a:solidFill>
                <a:latin typeface="AR P丸ゴシック体E" pitchFamily="50" charset="-128"/>
                <a:ea typeface="AR P丸ゴシック体E" pitchFamily="50" charset="-128"/>
              </a:rPr>
              <a:t>　　</a:t>
            </a:r>
            <a:r>
              <a:rPr lang="ja-JP" altLang="en-US" sz="1800" b="1">
                <a:solidFill>
                  <a:schemeClr val="bg1"/>
                </a:solidFill>
                <a:latin typeface="AR P丸ゴシック体E" pitchFamily="50" charset="-128"/>
                <a:ea typeface="AR P丸ゴシック体E" pitchFamily="50" charset="-128"/>
              </a:rPr>
              <a:t>封印し、持参する（開封はしないこと）</a:t>
            </a:r>
            <a:endParaRPr lang="en-US" altLang="ja-JP" sz="4000" b="1">
              <a:solidFill>
                <a:schemeClr val="bg1"/>
              </a:solidFill>
              <a:latin typeface="AR P丸ゴシック体E" pitchFamily="50" charset="-128"/>
              <a:ea typeface="AR P丸ゴシック体E" pitchFamily="50" charset="-128"/>
            </a:endParaRPr>
          </a:p>
        </p:txBody>
      </p:sp>
      <p:sp>
        <p:nvSpPr>
          <p:cNvPr id="12" name="Text Box 11">
            <a:extLst>
              <a:ext uri="{FF2B5EF4-FFF2-40B4-BE49-F238E27FC236}">
                <a16:creationId xmlns:a16="http://schemas.microsoft.com/office/drawing/2014/main" id="{9CE8AEC6-8FB7-4BA3-8102-A393956C5D58}"/>
              </a:ext>
            </a:extLst>
          </p:cNvPr>
          <p:cNvSpPr txBox="1">
            <a:spLocks noChangeArrowheads="1"/>
          </p:cNvSpPr>
          <p:nvPr/>
        </p:nvSpPr>
        <p:spPr bwMode="auto">
          <a:xfrm>
            <a:off x="5810250" y="973138"/>
            <a:ext cx="2592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CC00"/>
                </a:solidFill>
                <a:latin typeface="AR P丸ゴシック体E" pitchFamily="50" charset="-128"/>
                <a:ea typeface="AR P丸ゴシック体E" pitchFamily="50" charset="-128"/>
              </a:rPr>
              <a:t>自動的に表示されます</a:t>
            </a:r>
          </a:p>
        </p:txBody>
      </p:sp>
      <p:sp>
        <p:nvSpPr>
          <p:cNvPr id="9" name="テキスト ボックス 8">
            <a:extLst>
              <a:ext uri="{FF2B5EF4-FFF2-40B4-BE49-F238E27FC236}">
                <a16:creationId xmlns:a16="http://schemas.microsoft.com/office/drawing/2014/main" id="{5316A684-B3E3-4063-8BBC-5BFD482E4CCB}"/>
              </a:ext>
            </a:extLst>
          </p:cNvPr>
          <p:cNvSpPr txBox="1">
            <a:spLocks noChangeArrowheads="1"/>
          </p:cNvSpPr>
          <p:nvPr/>
        </p:nvSpPr>
        <p:spPr bwMode="auto">
          <a:xfrm>
            <a:off x="5797550" y="3789363"/>
            <a:ext cx="2878906" cy="1108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dirty="0">
                <a:solidFill>
                  <a:srgbClr val="0000FF"/>
                </a:solidFill>
                <a:latin typeface="AR P丸ゴシック体E" pitchFamily="50" charset="-128"/>
                <a:ea typeface="AR P丸ゴシック体E" pitchFamily="50" charset="-128"/>
              </a:rPr>
              <a:t>サンプル</a:t>
            </a:r>
            <a:endParaRPr lang="en-US" altLang="ja-JP" sz="2400" dirty="0">
              <a:solidFill>
                <a:srgbClr val="0000FF"/>
              </a:solidFill>
              <a:latin typeface="AR P丸ゴシック体E" pitchFamily="50" charset="-128"/>
              <a:ea typeface="AR P丸ゴシック体E" pitchFamily="50" charset="-128"/>
            </a:endParaRPr>
          </a:p>
          <a:p>
            <a:pPr>
              <a:spcBef>
                <a:spcPct val="0"/>
              </a:spcBef>
              <a:buFontTx/>
              <a:buNone/>
            </a:pPr>
            <a:endParaRPr lang="en-US" altLang="ja-JP" sz="1400" dirty="0">
              <a:solidFill>
                <a:srgbClr val="FF0000"/>
              </a:solidFill>
              <a:latin typeface="AR P丸ゴシック体E" pitchFamily="50" charset="-128"/>
              <a:ea typeface="AR P丸ゴシック体E" pitchFamily="50" charset="-128"/>
            </a:endParaRPr>
          </a:p>
          <a:p>
            <a:pPr>
              <a:spcBef>
                <a:spcPct val="0"/>
              </a:spcBef>
              <a:buFontTx/>
              <a:buNone/>
            </a:pPr>
            <a:r>
              <a:rPr lang="ja-JP" altLang="en-US" sz="1400" dirty="0">
                <a:solidFill>
                  <a:srgbClr val="FF0000"/>
                </a:solidFill>
                <a:latin typeface="AR P丸ゴシック体E" pitchFamily="50" charset="-128"/>
                <a:ea typeface="AR P丸ゴシック体E" pitchFamily="50" charset="-128"/>
              </a:rPr>
              <a:t>学校の</a:t>
            </a:r>
            <a:r>
              <a:rPr lang="en-US" altLang="ja-JP" sz="1400" dirty="0">
                <a:solidFill>
                  <a:srgbClr val="FF0000"/>
                </a:solidFill>
                <a:latin typeface="AR P丸ゴシック体E" pitchFamily="50" charset="-128"/>
                <a:ea typeface="AR P丸ゴシック体E" pitchFamily="50" charset="-128"/>
              </a:rPr>
              <a:t>『</a:t>
            </a:r>
            <a:r>
              <a:rPr lang="ja-JP" altLang="en-US" sz="1400" dirty="0">
                <a:solidFill>
                  <a:srgbClr val="FF0000"/>
                </a:solidFill>
                <a:latin typeface="AR P丸ゴシック体E" pitchFamily="50" charset="-128"/>
                <a:ea typeface="AR P丸ゴシック体E" pitchFamily="50" charset="-128"/>
              </a:rPr>
              <a:t>正規書式</a:t>
            </a:r>
            <a:r>
              <a:rPr lang="en-US" altLang="ja-JP" sz="1400" dirty="0">
                <a:solidFill>
                  <a:srgbClr val="FF0000"/>
                </a:solidFill>
                <a:latin typeface="AR P丸ゴシック体E" pitchFamily="50" charset="-128"/>
                <a:ea typeface="AR P丸ゴシック体E" pitchFamily="50" charset="-128"/>
              </a:rPr>
              <a:t>』</a:t>
            </a:r>
            <a:r>
              <a:rPr lang="ja-JP" altLang="en-US" sz="1400" dirty="0">
                <a:solidFill>
                  <a:srgbClr val="FF0000"/>
                </a:solidFill>
                <a:latin typeface="AR P丸ゴシック体E" pitchFamily="50" charset="-128"/>
                <a:ea typeface="AR P丸ゴシック体E" pitchFamily="50" charset="-128"/>
              </a:rPr>
              <a:t>で提出しても</a:t>
            </a:r>
            <a:endParaRPr lang="en-US" altLang="ja-JP" sz="1400" dirty="0">
              <a:solidFill>
                <a:srgbClr val="FF0000"/>
              </a:solidFill>
              <a:latin typeface="AR P丸ゴシック体E" pitchFamily="50" charset="-128"/>
              <a:ea typeface="AR P丸ゴシック体E" pitchFamily="50" charset="-128"/>
            </a:endParaRPr>
          </a:p>
          <a:p>
            <a:pPr>
              <a:spcBef>
                <a:spcPct val="0"/>
              </a:spcBef>
              <a:buFontTx/>
              <a:buNone/>
            </a:pPr>
            <a:r>
              <a:rPr lang="ja-JP" altLang="en-US" sz="1400" dirty="0">
                <a:solidFill>
                  <a:srgbClr val="FF0000"/>
                </a:solidFill>
                <a:latin typeface="AR P丸ゴシック体E" pitchFamily="50" charset="-128"/>
                <a:ea typeface="AR P丸ゴシック体E" pitchFamily="50" charset="-128"/>
              </a:rPr>
              <a:t>構わない</a:t>
            </a:r>
          </a:p>
        </p:txBody>
      </p:sp>
      <p:sp>
        <p:nvSpPr>
          <p:cNvPr id="22538" name="テキスト ボックス 9">
            <a:extLst>
              <a:ext uri="{FF2B5EF4-FFF2-40B4-BE49-F238E27FC236}">
                <a16:creationId xmlns:a16="http://schemas.microsoft.com/office/drawing/2014/main" id="{C3EC40F9-1E88-4E93-9865-EA1E90683F83}"/>
              </a:ext>
            </a:extLst>
          </p:cNvPr>
          <p:cNvSpPr txBox="1">
            <a:spLocks noChangeArrowheads="1"/>
          </p:cNvSpPr>
          <p:nvPr/>
        </p:nvSpPr>
        <p:spPr bwMode="auto">
          <a:xfrm>
            <a:off x="5508625" y="1716088"/>
            <a:ext cx="3600450" cy="16319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solidFill>
                  <a:srgbClr val="FF0000"/>
                </a:solidFill>
                <a:latin typeface="AR P丸ゴシック体E" pitchFamily="50" charset="-128"/>
                <a:ea typeface="AR P丸ゴシック体E" pitchFamily="50" charset="-128"/>
              </a:rPr>
              <a:t>学校からの推薦状</a:t>
            </a:r>
            <a:endParaRPr lang="en-US" altLang="ja-JP" sz="1600">
              <a:solidFill>
                <a:srgbClr val="FF0000"/>
              </a:solidFill>
              <a:latin typeface="AR P丸ゴシック体E" pitchFamily="50" charset="-128"/>
              <a:ea typeface="AR P丸ゴシック体E" pitchFamily="50" charset="-128"/>
            </a:endParaRPr>
          </a:p>
          <a:p>
            <a:pPr>
              <a:spcBef>
                <a:spcPct val="0"/>
              </a:spcBef>
              <a:buFontTx/>
              <a:buNone/>
            </a:pPr>
            <a:endParaRPr lang="en-US" altLang="ja-JP" sz="1400">
              <a:latin typeface="AR P丸ゴシック体E" pitchFamily="50" charset="-128"/>
              <a:ea typeface="AR P丸ゴシック体E" pitchFamily="50" charset="-128"/>
            </a:endParaRPr>
          </a:p>
          <a:p>
            <a:pPr>
              <a:spcBef>
                <a:spcPct val="0"/>
              </a:spcBef>
              <a:buFontTx/>
              <a:buNone/>
            </a:pPr>
            <a:r>
              <a:rPr lang="ja-JP" altLang="en-US" sz="1400">
                <a:latin typeface="AR P丸ゴシック体E" pitchFamily="50" charset="-128"/>
                <a:ea typeface="AR P丸ゴシック体E" pitchFamily="50" charset="-128"/>
              </a:rPr>
              <a:t>担任の先生に推薦・記述してもらうこと</a:t>
            </a:r>
            <a:endParaRPr lang="en-US" altLang="ja-JP" sz="1400">
              <a:latin typeface="AR P丸ゴシック体E" pitchFamily="50" charset="-128"/>
              <a:ea typeface="AR P丸ゴシック体E" pitchFamily="50" charset="-128"/>
            </a:endParaRPr>
          </a:p>
          <a:p>
            <a:pPr>
              <a:spcBef>
                <a:spcPct val="0"/>
              </a:spcBef>
              <a:buFontTx/>
              <a:buNone/>
            </a:pPr>
            <a:endParaRPr lang="en-US" altLang="ja-JP" sz="1400">
              <a:latin typeface="AR P丸ゴシック体E" pitchFamily="50" charset="-128"/>
              <a:ea typeface="AR P丸ゴシック体E" pitchFamily="50" charset="-128"/>
            </a:endParaRPr>
          </a:p>
          <a:p>
            <a:pPr>
              <a:spcBef>
                <a:spcPct val="0"/>
              </a:spcBef>
              <a:buFontTx/>
              <a:buNone/>
            </a:pPr>
            <a:r>
              <a:rPr lang="ja-JP" altLang="en-US" sz="1400">
                <a:latin typeface="AR P丸ゴシック体E" pitchFamily="50" charset="-128"/>
                <a:ea typeface="AR P丸ゴシック体E" pitchFamily="50" charset="-128"/>
              </a:rPr>
              <a:t>ロータリーのこの書式でもいい、</a:t>
            </a:r>
            <a:endParaRPr lang="en-US" altLang="ja-JP" sz="1400">
              <a:latin typeface="AR P丸ゴシック体E" pitchFamily="50" charset="-128"/>
              <a:ea typeface="AR P丸ゴシック体E" pitchFamily="50" charset="-128"/>
            </a:endParaRPr>
          </a:p>
          <a:p>
            <a:pPr>
              <a:spcBef>
                <a:spcPct val="0"/>
              </a:spcBef>
              <a:buFontTx/>
              <a:buNone/>
            </a:pPr>
            <a:r>
              <a:rPr lang="ja-JP" altLang="en-US" sz="1400">
                <a:latin typeface="AR P丸ゴシック体E" pitchFamily="50" charset="-128"/>
                <a:ea typeface="AR P丸ゴシック体E" pitchFamily="50" charset="-128"/>
              </a:rPr>
              <a:t>または</a:t>
            </a:r>
            <a:endParaRPr lang="en-US" altLang="ja-JP" sz="1400">
              <a:latin typeface="AR P丸ゴシック体E" pitchFamily="50" charset="-128"/>
              <a:ea typeface="AR P丸ゴシック体E" pitchFamily="50" charset="-128"/>
            </a:endParaRPr>
          </a:p>
          <a:p>
            <a:pPr>
              <a:spcBef>
                <a:spcPct val="0"/>
              </a:spcBef>
              <a:buFontTx/>
              <a:buNone/>
            </a:pPr>
            <a:r>
              <a:rPr lang="ja-JP" altLang="en-US" sz="1400">
                <a:latin typeface="AR P丸ゴシック体E" pitchFamily="50" charset="-128"/>
                <a:ea typeface="AR P丸ゴシック体E" pitchFamily="50" charset="-128"/>
              </a:rPr>
              <a:t>学校の正規書式でも構わない</a:t>
            </a:r>
            <a:endParaRPr lang="en-US" altLang="ja-JP" sz="1400">
              <a:latin typeface="AR P丸ゴシック体E" pitchFamily="50" charset="-128"/>
              <a:ea typeface="AR P丸ゴシック体E"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arn(inVertical)">
                                      <p:cBhvr>
                                        <p:cTn id="7" dur="500"/>
                                        <p:tgtEl>
                                          <p:spTgt spid="1843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barn(inVertical)">
                                      <p:cBhvr>
                                        <p:cTn id="10" dur="500"/>
                                        <p:tgtEl>
                                          <p:spTgt spid="18437"/>
                                        </p:tgtEl>
                                      </p:cBhvr>
                                    </p:animEffect>
                                  </p:childTnLst>
                                </p:cTn>
                              </p:par>
                              <p:par>
                                <p:cTn id="11" presetID="16" presetClass="entr" presetSubtype="21" fill="hold" nodeType="withEffect">
                                  <p:stCondLst>
                                    <p:cond delay="0"/>
                                  </p:stCondLst>
                                  <p:childTnLst>
                                    <p:set>
                                      <p:cBhvr>
                                        <p:cTn id="12" dur="1" fill="hold">
                                          <p:stCondLst>
                                            <p:cond delay="0"/>
                                          </p:stCondLst>
                                        </p:cTn>
                                        <p:tgtEl>
                                          <p:spTgt spid="18438"/>
                                        </p:tgtEl>
                                        <p:attrNameLst>
                                          <p:attrName>style.visibility</p:attrName>
                                        </p:attrNameLst>
                                      </p:cBhvr>
                                      <p:to>
                                        <p:strVal val="visible"/>
                                      </p:to>
                                    </p:set>
                                    <p:animEffect transition="in" filter="barn(inVertical)">
                                      <p:cBhvr>
                                        <p:cTn id="13" dur="500"/>
                                        <p:tgtEl>
                                          <p:spTgt spid="18438"/>
                                        </p:tgtEl>
                                      </p:cBhvr>
                                    </p:animEffect>
                                  </p:childTnLst>
                                </p:cTn>
                              </p:par>
                              <p:par>
                                <p:cTn id="14" presetID="16" presetClass="entr" presetSubtype="21" fill="hold" nodeType="withEffect">
                                  <p:stCondLst>
                                    <p:cond delay="0"/>
                                  </p:stCondLst>
                                  <p:childTnLst>
                                    <p:set>
                                      <p:cBhvr>
                                        <p:cTn id="15" dur="1" fill="hold">
                                          <p:stCondLst>
                                            <p:cond delay="0"/>
                                          </p:stCondLst>
                                        </p:cTn>
                                        <p:tgtEl>
                                          <p:spTgt spid="18439"/>
                                        </p:tgtEl>
                                        <p:attrNameLst>
                                          <p:attrName>style.visibility</p:attrName>
                                        </p:attrNameLst>
                                      </p:cBhvr>
                                      <p:to>
                                        <p:strVal val="visible"/>
                                      </p:to>
                                    </p:set>
                                    <p:animEffect transition="in" filter="barn(inVertical)">
                                      <p:cBhvr>
                                        <p:cTn id="16" dur="500"/>
                                        <p:tgtEl>
                                          <p:spTgt spid="1843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nodeType="afterGroup">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22538"/>
                                        </p:tgtEl>
                                        <p:attrNameLst>
                                          <p:attrName>style.visibility</p:attrName>
                                        </p:attrNameLst>
                                      </p:cBhvr>
                                      <p:to>
                                        <p:strVal val="visible"/>
                                      </p:to>
                                    </p:set>
                                    <p:animEffect transition="in" filter="barn(inVertical)">
                                      <p:cBhvr>
                                        <p:cTn id="23" dur="500"/>
                                        <p:tgtEl>
                                          <p:spTgt spid="22538"/>
                                        </p:tgtEl>
                                      </p:cBhvr>
                                    </p:animEffect>
                                  </p:childTnLst>
                                </p:cTn>
                              </p:par>
                            </p:childTnLst>
                          </p:cTn>
                        </p:par>
                        <p:par>
                          <p:cTn id="24" fill="hold" nodeType="afterGroup">
                            <p:stCondLst>
                              <p:cond delay="1000"/>
                            </p:stCondLst>
                            <p:childTnLst>
                              <p:par>
                                <p:cTn id="25" presetID="16" presetClass="entr" presetSubtype="21"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7" grpId="0" animBg="1"/>
      <p:bldP spid="12" grpId="0"/>
      <p:bldP spid="9" grpId="0" animBg="1"/>
      <p:bldP spid="225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オブジェクト 1">
            <a:extLst>
              <a:ext uri="{FF2B5EF4-FFF2-40B4-BE49-F238E27FC236}">
                <a16:creationId xmlns:a16="http://schemas.microsoft.com/office/drawing/2014/main" id="{74BE708F-A0C1-47DD-A5C6-95D081E8BB34}"/>
              </a:ext>
            </a:extLst>
          </p:cNvPr>
          <p:cNvGraphicFramePr>
            <a:graphicFrameLocks noChangeAspect="1"/>
          </p:cNvGraphicFramePr>
          <p:nvPr/>
        </p:nvGraphicFramePr>
        <p:xfrm>
          <a:off x="0" y="115888"/>
          <a:ext cx="5148263" cy="7286625"/>
        </p:xfrm>
        <a:graphic>
          <a:graphicData uri="http://schemas.openxmlformats.org/presentationml/2006/ole">
            <mc:AlternateContent xmlns:mc="http://schemas.openxmlformats.org/markup-compatibility/2006">
              <mc:Choice xmlns:v="urn:schemas-microsoft-com:vml" Requires="v">
                <p:oleObj spid="_x0000_s23568" name="Acrobat Document" r:id="rId3" imgW="5667363" imgH="8020022" progId="AcroExch.Document.7">
                  <p:embed/>
                </p:oleObj>
              </mc:Choice>
              <mc:Fallback>
                <p:oleObj name="Acrobat Document" r:id="rId3" imgW="5667363" imgH="8020022" progId="AcroExch.Document.7">
                  <p:embed/>
                  <p:pic>
                    <p:nvPicPr>
                      <p:cNvPr id="0"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5888"/>
                        <a:ext cx="5148263" cy="7286625"/>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6" name="Rectangle 6">
            <a:extLst>
              <a:ext uri="{FF2B5EF4-FFF2-40B4-BE49-F238E27FC236}">
                <a16:creationId xmlns:a16="http://schemas.microsoft.com/office/drawing/2014/main" id="{377330D1-16AB-477E-B760-1888A633B580}"/>
              </a:ext>
            </a:extLst>
          </p:cNvPr>
          <p:cNvSpPr>
            <a:spLocks noChangeArrowheads="1"/>
          </p:cNvSpPr>
          <p:nvPr/>
        </p:nvSpPr>
        <p:spPr bwMode="auto">
          <a:xfrm>
            <a:off x="3203575" y="641350"/>
            <a:ext cx="1439863" cy="141288"/>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8437" name="Rectangle 7">
            <a:extLst>
              <a:ext uri="{FF2B5EF4-FFF2-40B4-BE49-F238E27FC236}">
                <a16:creationId xmlns:a16="http://schemas.microsoft.com/office/drawing/2014/main" id="{9A192FCC-7CFA-4E72-8B1A-825D3A3AEE5F}"/>
              </a:ext>
            </a:extLst>
          </p:cNvPr>
          <p:cNvSpPr>
            <a:spLocks noChangeArrowheads="1"/>
          </p:cNvSpPr>
          <p:nvPr/>
        </p:nvSpPr>
        <p:spPr bwMode="auto">
          <a:xfrm>
            <a:off x="1341438" y="604838"/>
            <a:ext cx="288925" cy="107950"/>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8438" name="Line 8">
            <a:extLst>
              <a:ext uri="{FF2B5EF4-FFF2-40B4-BE49-F238E27FC236}">
                <a16:creationId xmlns:a16="http://schemas.microsoft.com/office/drawing/2014/main" id="{6D5F5435-E6BB-4E56-AE44-71E8F39535BF}"/>
              </a:ext>
            </a:extLst>
          </p:cNvPr>
          <p:cNvSpPr>
            <a:spLocks noChangeShapeType="1"/>
          </p:cNvSpPr>
          <p:nvPr/>
        </p:nvSpPr>
        <p:spPr bwMode="auto">
          <a:xfrm>
            <a:off x="4657725" y="731838"/>
            <a:ext cx="1209675" cy="393700"/>
          </a:xfrm>
          <a:prstGeom prst="line">
            <a:avLst/>
          </a:prstGeom>
          <a:noFill/>
          <a:ln w="12700">
            <a:solidFill>
              <a:srgbClr val="00FF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9" name="Line 9">
            <a:extLst>
              <a:ext uri="{FF2B5EF4-FFF2-40B4-BE49-F238E27FC236}">
                <a16:creationId xmlns:a16="http://schemas.microsoft.com/office/drawing/2014/main" id="{DEE8640D-E835-4CBC-BEE1-6797A47300B6}"/>
              </a:ext>
            </a:extLst>
          </p:cNvPr>
          <p:cNvSpPr>
            <a:spLocks noChangeShapeType="1"/>
          </p:cNvSpPr>
          <p:nvPr/>
        </p:nvSpPr>
        <p:spPr bwMode="auto">
          <a:xfrm>
            <a:off x="1644650" y="674688"/>
            <a:ext cx="4165600" cy="450850"/>
          </a:xfrm>
          <a:prstGeom prst="line">
            <a:avLst/>
          </a:prstGeom>
          <a:noFill/>
          <a:ln w="12700">
            <a:solidFill>
              <a:srgbClr val="00FF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59" name="テキスト ボックス 16">
            <a:extLst>
              <a:ext uri="{FF2B5EF4-FFF2-40B4-BE49-F238E27FC236}">
                <a16:creationId xmlns:a16="http://schemas.microsoft.com/office/drawing/2014/main" id="{283686E3-660E-4D59-935D-C0705C0B569B}"/>
              </a:ext>
            </a:extLst>
          </p:cNvPr>
          <p:cNvSpPr txBox="1">
            <a:spLocks noChangeArrowheads="1"/>
          </p:cNvSpPr>
          <p:nvPr/>
        </p:nvSpPr>
        <p:spPr bwMode="auto">
          <a:xfrm>
            <a:off x="0" y="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a:solidFill>
                  <a:schemeClr val="bg1"/>
                </a:solidFill>
                <a:latin typeface="AR P丸ゴシック体E" pitchFamily="50" charset="-128"/>
                <a:ea typeface="AR P丸ゴシック体E" pitchFamily="50" charset="-128"/>
              </a:rPr>
              <a:t>　学校からの　英語能力証明書 </a:t>
            </a:r>
            <a:r>
              <a:rPr lang="ja-JP" altLang="en-US" sz="2400">
                <a:solidFill>
                  <a:schemeClr val="bg1"/>
                </a:solidFill>
                <a:latin typeface="AR P丸ゴシック体E" pitchFamily="50" charset="-128"/>
                <a:ea typeface="AR P丸ゴシック体E" pitchFamily="50" charset="-128"/>
              </a:rPr>
              <a:t>　</a:t>
            </a:r>
            <a:r>
              <a:rPr lang="ja-JP" altLang="en-US" sz="1800">
                <a:solidFill>
                  <a:schemeClr val="bg1"/>
                </a:solidFill>
                <a:latin typeface="AR P丸ゴシック体E" pitchFamily="50" charset="-128"/>
                <a:ea typeface="AR P丸ゴシック体E" pitchFamily="50" charset="-128"/>
              </a:rPr>
              <a:t>封印し、持参する（開封はしないこと）</a:t>
            </a:r>
            <a:endParaRPr lang="en-US" altLang="ja-JP" sz="4000">
              <a:solidFill>
                <a:schemeClr val="bg1"/>
              </a:solidFill>
              <a:latin typeface="AR P丸ゴシック体E" pitchFamily="50" charset="-128"/>
              <a:ea typeface="AR P丸ゴシック体E" pitchFamily="50" charset="-128"/>
            </a:endParaRPr>
          </a:p>
        </p:txBody>
      </p:sp>
      <p:sp>
        <p:nvSpPr>
          <p:cNvPr id="11" name="Text Box 11">
            <a:extLst>
              <a:ext uri="{FF2B5EF4-FFF2-40B4-BE49-F238E27FC236}">
                <a16:creationId xmlns:a16="http://schemas.microsoft.com/office/drawing/2014/main" id="{71DCC0B1-17BE-4D55-A9ED-5C6E31C63E22}"/>
              </a:ext>
            </a:extLst>
          </p:cNvPr>
          <p:cNvSpPr txBox="1">
            <a:spLocks noChangeArrowheads="1"/>
          </p:cNvSpPr>
          <p:nvPr/>
        </p:nvSpPr>
        <p:spPr bwMode="auto">
          <a:xfrm>
            <a:off x="5810250" y="973138"/>
            <a:ext cx="2592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CC00"/>
                </a:solidFill>
                <a:latin typeface="AR P丸ゴシック体E" pitchFamily="50" charset="-128"/>
                <a:ea typeface="AR P丸ゴシック体E" pitchFamily="50" charset="-128"/>
              </a:rPr>
              <a:t>自動的に表示されます</a:t>
            </a:r>
          </a:p>
        </p:txBody>
      </p:sp>
      <p:sp>
        <p:nvSpPr>
          <p:cNvPr id="2" name="テキスト ボックス 1">
            <a:extLst>
              <a:ext uri="{FF2B5EF4-FFF2-40B4-BE49-F238E27FC236}">
                <a16:creationId xmlns:a16="http://schemas.microsoft.com/office/drawing/2014/main" id="{D8F87225-CC05-4A18-8D4A-110B4253888E}"/>
              </a:ext>
            </a:extLst>
          </p:cNvPr>
          <p:cNvSpPr txBox="1">
            <a:spLocks noChangeArrowheads="1"/>
          </p:cNvSpPr>
          <p:nvPr/>
        </p:nvSpPr>
        <p:spPr bwMode="auto">
          <a:xfrm>
            <a:off x="5435600" y="1736725"/>
            <a:ext cx="3708400" cy="1708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1400"/>
              </a:lnSpc>
              <a:spcBef>
                <a:spcPct val="0"/>
              </a:spcBef>
              <a:buFontTx/>
              <a:buNone/>
            </a:pPr>
            <a:r>
              <a:rPr lang="ja-JP" altLang="en-US" sz="1600">
                <a:solidFill>
                  <a:srgbClr val="FF0000"/>
                </a:solidFill>
                <a:latin typeface="AR P丸ゴシック体E" pitchFamily="50" charset="-128"/>
                <a:ea typeface="AR P丸ゴシック体E" pitchFamily="50" charset="-128"/>
              </a:rPr>
              <a:t>英語能力証明書</a:t>
            </a:r>
            <a:endParaRPr lang="en-US" altLang="ja-JP" sz="1600">
              <a:solidFill>
                <a:srgbClr val="FF0000"/>
              </a:solidFill>
              <a:latin typeface="AR P丸ゴシック体E" pitchFamily="50" charset="-128"/>
              <a:ea typeface="AR P丸ゴシック体E" pitchFamily="50" charset="-128"/>
            </a:endParaRPr>
          </a:p>
          <a:p>
            <a:pPr>
              <a:lnSpc>
                <a:spcPts val="1400"/>
              </a:lnSpc>
              <a:spcBef>
                <a:spcPct val="0"/>
              </a:spcBef>
              <a:buFontTx/>
              <a:buNone/>
            </a:pPr>
            <a:endParaRPr lang="en-US" altLang="ja-JP" sz="1400">
              <a:latin typeface="AR P丸ゴシック体E" pitchFamily="50" charset="-128"/>
              <a:ea typeface="AR P丸ゴシック体E" pitchFamily="50" charset="-128"/>
            </a:endParaRPr>
          </a:p>
          <a:p>
            <a:pPr>
              <a:lnSpc>
                <a:spcPts val="1400"/>
              </a:lnSpc>
              <a:spcBef>
                <a:spcPct val="0"/>
              </a:spcBef>
              <a:buFontTx/>
              <a:buNone/>
            </a:pPr>
            <a:r>
              <a:rPr lang="ja-JP" altLang="en-US" sz="1400">
                <a:latin typeface="AR P丸ゴシック体E" pitchFamily="50" charset="-128"/>
                <a:ea typeface="AR P丸ゴシック体E" pitchFamily="50" charset="-128"/>
              </a:rPr>
              <a:t>米国に派遣される学生は</a:t>
            </a:r>
            <a:endParaRPr lang="en-US" altLang="ja-JP" sz="1400">
              <a:latin typeface="AR P丸ゴシック体E" pitchFamily="50" charset="-128"/>
              <a:ea typeface="AR P丸ゴシック体E" pitchFamily="50" charset="-128"/>
            </a:endParaRPr>
          </a:p>
          <a:p>
            <a:pPr>
              <a:lnSpc>
                <a:spcPts val="1400"/>
              </a:lnSpc>
              <a:spcBef>
                <a:spcPct val="0"/>
              </a:spcBef>
              <a:buFontTx/>
              <a:buNone/>
            </a:pPr>
            <a:endParaRPr lang="en-US" altLang="ja-JP" sz="1400">
              <a:latin typeface="AR P丸ゴシック体E" pitchFamily="50" charset="-128"/>
              <a:ea typeface="AR P丸ゴシック体E" pitchFamily="50" charset="-128"/>
            </a:endParaRPr>
          </a:p>
          <a:p>
            <a:pPr>
              <a:lnSpc>
                <a:spcPts val="1400"/>
              </a:lnSpc>
              <a:spcBef>
                <a:spcPct val="0"/>
              </a:spcBef>
              <a:buFontTx/>
              <a:buNone/>
            </a:pPr>
            <a:r>
              <a:rPr lang="ja-JP" altLang="en-US" sz="1400">
                <a:latin typeface="AR P丸ゴシック体E" pitchFamily="50" charset="-128"/>
                <a:ea typeface="AR P丸ゴシック体E" pitchFamily="50" charset="-128"/>
              </a:rPr>
              <a:t>この</a:t>
            </a:r>
            <a:r>
              <a:rPr lang="en-US" altLang="ja-JP" sz="1400">
                <a:latin typeface="AR P丸ゴシック体E" pitchFamily="50" charset="-128"/>
                <a:ea typeface="AR P丸ゴシック体E" pitchFamily="50" charset="-128"/>
              </a:rPr>
              <a:t>Format</a:t>
            </a:r>
            <a:r>
              <a:rPr lang="ja-JP" altLang="en-US" sz="1400">
                <a:latin typeface="AR P丸ゴシック体E" pitchFamily="50" charset="-128"/>
                <a:ea typeface="AR P丸ゴシック体E" pitchFamily="50" charset="-128"/>
              </a:rPr>
              <a:t>（類似でも可）に従って</a:t>
            </a:r>
            <a:endParaRPr lang="en-US" altLang="ja-JP" sz="1400">
              <a:latin typeface="AR P丸ゴシック体E" pitchFamily="50" charset="-128"/>
              <a:ea typeface="AR P丸ゴシック体E" pitchFamily="50" charset="-128"/>
            </a:endParaRPr>
          </a:p>
          <a:p>
            <a:pPr>
              <a:lnSpc>
                <a:spcPts val="1400"/>
              </a:lnSpc>
              <a:spcBef>
                <a:spcPct val="0"/>
              </a:spcBef>
              <a:buFontTx/>
              <a:buNone/>
            </a:pPr>
            <a:endParaRPr lang="en-US" altLang="ja-JP" sz="1400">
              <a:latin typeface="AR P丸ゴシック体E" pitchFamily="50" charset="-128"/>
              <a:ea typeface="AR P丸ゴシック体E" pitchFamily="50" charset="-128"/>
            </a:endParaRPr>
          </a:p>
          <a:p>
            <a:pPr>
              <a:lnSpc>
                <a:spcPts val="1400"/>
              </a:lnSpc>
              <a:spcBef>
                <a:spcPct val="0"/>
              </a:spcBef>
              <a:buFontTx/>
              <a:buNone/>
            </a:pPr>
            <a:r>
              <a:rPr lang="en-US" altLang="ja-JP" sz="1400">
                <a:latin typeface="AR P丸ゴシック体E" pitchFamily="50" charset="-128"/>
                <a:ea typeface="AR P丸ゴシック体E" pitchFamily="50" charset="-128"/>
              </a:rPr>
              <a:t>『</a:t>
            </a:r>
            <a:r>
              <a:rPr lang="ja-JP" altLang="en-US" sz="1400">
                <a:latin typeface="AR P丸ゴシック体E" pitchFamily="50" charset="-128"/>
                <a:ea typeface="AR P丸ゴシック体E" pitchFamily="50" charset="-128"/>
              </a:rPr>
              <a:t>英文で</a:t>
            </a:r>
            <a:r>
              <a:rPr lang="en-US" altLang="ja-JP" sz="1400">
                <a:latin typeface="AR P丸ゴシック体E" pitchFamily="50" charset="-128"/>
                <a:ea typeface="AR P丸ゴシック体E" pitchFamily="50" charset="-128"/>
              </a:rPr>
              <a:t>』</a:t>
            </a:r>
            <a:r>
              <a:rPr lang="ja-JP" altLang="en-US" sz="1400">
                <a:latin typeface="AR P丸ゴシック体E" pitchFamily="50" charset="-128"/>
                <a:ea typeface="AR P丸ゴシック体E" pitchFamily="50" charset="-128"/>
              </a:rPr>
              <a:t>記入し</a:t>
            </a:r>
            <a:endParaRPr lang="en-US" altLang="ja-JP" sz="1400">
              <a:latin typeface="AR P丸ゴシック体E" pitchFamily="50" charset="-128"/>
              <a:ea typeface="AR P丸ゴシック体E" pitchFamily="50" charset="-128"/>
            </a:endParaRPr>
          </a:p>
          <a:p>
            <a:pPr>
              <a:lnSpc>
                <a:spcPts val="1400"/>
              </a:lnSpc>
              <a:spcBef>
                <a:spcPct val="0"/>
              </a:spcBef>
              <a:buFontTx/>
              <a:buNone/>
            </a:pPr>
            <a:endParaRPr lang="en-US" altLang="ja-JP" sz="1400">
              <a:latin typeface="AR P丸ゴシック体E" pitchFamily="50" charset="-128"/>
              <a:ea typeface="AR P丸ゴシック体E" pitchFamily="50" charset="-128"/>
            </a:endParaRPr>
          </a:p>
          <a:p>
            <a:pPr>
              <a:lnSpc>
                <a:spcPts val="1400"/>
              </a:lnSpc>
              <a:spcBef>
                <a:spcPct val="0"/>
              </a:spcBef>
              <a:buFontTx/>
              <a:buNone/>
            </a:pPr>
            <a:r>
              <a:rPr lang="ja-JP" altLang="en-US" sz="1400">
                <a:latin typeface="AR P丸ゴシック体E" pitchFamily="50" charset="-128"/>
                <a:ea typeface="AR P丸ゴシック体E" pitchFamily="50" charset="-128"/>
              </a:rPr>
              <a:t>学校から認定を受けてください</a:t>
            </a:r>
            <a:endParaRPr lang="en-US" altLang="ja-JP" sz="1400">
              <a:latin typeface="AR P丸ゴシック体E" pitchFamily="50" charset="-128"/>
              <a:ea typeface="AR P丸ゴシック体E" pitchFamily="50" charset="-128"/>
            </a:endParaRPr>
          </a:p>
        </p:txBody>
      </p:sp>
      <p:sp>
        <p:nvSpPr>
          <p:cNvPr id="3" name="テキスト ボックス 2">
            <a:extLst>
              <a:ext uri="{FF2B5EF4-FFF2-40B4-BE49-F238E27FC236}">
                <a16:creationId xmlns:a16="http://schemas.microsoft.com/office/drawing/2014/main" id="{D99E9FB2-DF90-4E72-8697-BE617B9D3924}"/>
              </a:ext>
            </a:extLst>
          </p:cNvPr>
          <p:cNvSpPr txBox="1">
            <a:spLocks noChangeArrowheads="1"/>
          </p:cNvSpPr>
          <p:nvPr/>
        </p:nvSpPr>
        <p:spPr bwMode="auto">
          <a:xfrm>
            <a:off x="5684838" y="5089525"/>
            <a:ext cx="3279650" cy="8921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dirty="0">
                <a:solidFill>
                  <a:srgbClr val="0000FF"/>
                </a:solidFill>
                <a:latin typeface="AR P丸ゴシック体E" pitchFamily="50" charset="-128"/>
                <a:ea typeface="AR P丸ゴシック体E" pitchFamily="50" charset="-128"/>
              </a:rPr>
              <a:t>サンプル</a:t>
            </a:r>
            <a:endParaRPr lang="en-US" altLang="ja-JP" sz="2400" dirty="0">
              <a:solidFill>
                <a:srgbClr val="0000FF"/>
              </a:solidFill>
              <a:latin typeface="AR P丸ゴシック体E" pitchFamily="50" charset="-128"/>
              <a:ea typeface="AR P丸ゴシック体E" pitchFamily="50" charset="-128"/>
            </a:endParaRPr>
          </a:p>
          <a:p>
            <a:pPr>
              <a:spcBef>
                <a:spcPct val="0"/>
              </a:spcBef>
              <a:buFontTx/>
              <a:buNone/>
            </a:pPr>
            <a:r>
              <a:rPr lang="ja-JP" altLang="en-US" sz="1400" dirty="0">
                <a:solidFill>
                  <a:srgbClr val="FF0000"/>
                </a:solidFill>
                <a:latin typeface="AR P丸ゴシック体E" pitchFamily="50" charset="-128"/>
                <a:ea typeface="AR P丸ゴシック体E" pitchFamily="50" charset="-128"/>
              </a:rPr>
              <a:t>学校の　レターフォーム　を使用して</a:t>
            </a:r>
            <a:endParaRPr lang="en-US" altLang="ja-JP" sz="1400" dirty="0">
              <a:solidFill>
                <a:srgbClr val="FF0000"/>
              </a:solidFill>
              <a:latin typeface="AR P丸ゴシック体E" pitchFamily="50" charset="-128"/>
              <a:ea typeface="AR P丸ゴシック体E" pitchFamily="50" charset="-128"/>
            </a:endParaRPr>
          </a:p>
          <a:p>
            <a:pPr>
              <a:spcBef>
                <a:spcPct val="0"/>
              </a:spcBef>
              <a:buFontTx/>
              <a:buNone/>
            </a:pPr>
            <a:r>
              <a:rPr lang="ja-JP" altLang="en-US" sz="1400" dirty="0">
                <a:solidFill>
                  <a:srgbClr val="FF0000"/>
                </a:solidFill>
                <a:latin typeface="AR P丸ゴシック体E" pitchFamily="50" charset="-128"/>
                <a:ea typeface="AR P丸ゴシック体E" pitchFamily="50" charset="-128"/>
              </a:rPr>
              <a:t>作成・提出してください</a:t>
            </a:r>
          </a:p>
        </p:txBody>
      </p:sp>
      <p:cxnSp>
        <p:nvCxnSpPr>
          <p:cNvPr id="5" name="直線矢印コネクタ 4">
            <a:extLst>
              <a:ext uri="{FF2B5EF4-FFF2-40B4-BE49-F238E27FC236}">
                <a16:creationId xmlns:a16="http://schemas.microsoft.com/office/drawing/2014/main" id="{89D35856-5C4B-4B28-8AB8-876FC10C5B2A}"/>
              </a:ext>
            </a:extLst>
          </p:cNvPr>
          <p:cNvCxnSpPr>
            <a:stCxn id="3" idx="1"/>
          </p:cNvCxnSpPr>
          <p:nvPr/>
        </p:nvCxnSpPr>
        <p:spPr>
          <a:xfrm flipH="1" flipV="1">
            <a:off x="3727450" y="5373689"/>
            <a:ext cx="1957388" cy="16192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arn(inVertical)">
                                      <p:cBhvr>
                                        <p:cTn id="7" dur="500"/>
                                        <p:tgtEl>
                                          <p:spTgt spid="1843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barn(inVertical)">
                                      <p:cBhvr>
                                        <p:cTn id="10" dur="500"/>
                                        <p:tgtEl>
                                          <p:spTgt spid="18437"/>
                                        </p:tgtEl>
                                      </p:cBhvr>
                                    </p:animEffect>
                                  </p:childTnLst>
                                </p:cTn>
                              </p:par>
                              <p:par>
                                <p:cTn id="11" presetID="16" presetClass="entr" presetSubtype="21" fill="hold" nodeType="withEffect">
                                  <p:stCondLst>
                                    <p:cond delay="0"/>
                                  </p:stCondLst>
                                  <p:childTnLst>
                                    <p:set>
                                      <p:cBhvr>
                                        <p:cTn id="12" dur="1" fill="hold">
                                          <p:stCondLst>
                                            <p:cond delay="0"/>
                                          </p:stCondLst>
                                        </p:cTn>
                                        <p:tgtEl>
                                          <p:spTgt spid="18438"/>
                                        </p:tgtEl>
                                        <p:attrNameLst>
                                          <p:attrName>style.visibility</p:attrName>
                                        </p:attrNameLst>
                                      </p:cBhvr>
                                      <p:to>
                                        <p:strVal val="visible"/>
                                      </p:to>
                                    </p:set>
                                    <p:animEffect transition="in" filter="barn(inVertical)">
                                      <p:cBhvr>
                                        <p:cTn id="13" dur="500"/>
                                        <p:tgtEl>
                                          <p:spTgt spid="18438"/>
                                        </p:tgtEl>
                                      </p:cBhvr>
                                    </p:animEffect>
                                  </p:childTnLst>
                                </p:cTn>
                              </p:par>
                              <p:par>
                                <p:cTn id="14" presetID="16" presetClass="entr" presetSubtype="21" fill="hold" nodeType="withEffect">
                                  <p:stCondLst>
                                    <p:cond delay="0"/>
                                  </p:stCondLst>
                                  <p:childTnLst>
                                    <p:set>
                                      <p:cBhvr>
                                        <p:cTn id="15" dur="1" fill="hold">
                                          <p:stCondLst>
                                            <p:cond delay="0"/>
                                          </p:stCondLst>
                                        </p:cTn>
                                        <p:tgtEl>
                                          <p:spTgt spid="18439"/>
                                        </p:tgtEl>
                                        <p:attrNameLst>
                                          <p:attrName>style.visibility</p:attrName>
                                        </p:attrNameLst>
                                      </p:cBhvr>
                                      <p:to>
                                        <p:strVal val="visible"/>
                                      </p:to>
                                    </p:set>
                                    <p:animEffect transition="in" filter="barn(inVertical)">
                                      <p:cBhvr>
                                        <p:cTn id="16" dur="500"/>
                                        <p:tgtEl>
                                          <p:spTgt spid="1843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nodeType="afterGroup">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par>
                          <p:cTn id="24" fill="hold" nodeType="afterGroup">
                            <p:stCondLst>
                              <p:cond delay="1000"/>
                            </p:stCondLst>
                            <p:childTnLst>
                              <p:par>
                                <p:cTn id="25" presetID="16" presetClass="entr" presetSubtype="21" fill="hold" grpId="0" nodeType="afterEffect">
                                  <p:stCondLst>
                                    <p:cond delay="50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nodeType="withEffect">
                                  <p:stCondLst>
                                    <p:cond delay="50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7" grpId="0" animBg="1"/>
      <p:bldP spid="11" grpId="0"/>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オブジェクト 1">
            <a:extLst>
              <a:ext uri="{FF2B5EF4-FFF2-40B4-BE49-F238E27FC236}">
                <a16:creationId xmlns:a16="http://schemas.microsoft.com/office/drawing/2014/main" id="{56C24D41-F8BF-4A39-A79F-F760664E32AC}"/>
              </a:ext>
            </a:extLst>
          </p:cNvPr>
          <p:cNvGraphicFramePr>
            <a:graphicFrameLocks noChangeAspect="1"/>
          </p:cNvGraphicFramePr>
          <p:nvPr/>
        </p:nvGraphicFramePr>
        <p:xfrm>
          <a:off x="0" y="0"/>
          <a:ext cx="4846638" cy="6858000"/>
        </p:xfrm>
        <a:graphic>
          <a:graphicData uri="http://schemas.openxmlformats.org/presentationml/2006/ole">
            <mc:AlternateContent xmlns:mc="http://schemas.openxmlformats.org/markup-compatibility/2006">
              <mc:Choice xmlns:v="urn:schemas-microsoft-com:vml" Requires="v">
                <p:oleObj spid="_x0000_s24586" name="Acrobat Document" r:id="rId3" imgW="5667119" imgH="8019810" progId="AcroExch.Document.DC">
                  <p:embed/>
                </p:oleObj>
              </mc:Choice>
              <mc:Fallback>
                <p:oleObj name="Acrobat Document" r:id="rId3" imgW="5667119" imgH="8019810" progId="AcroExch.Document.DC">
                  <p:embed/>
                  <p:pic>
                    <p:nvPicPr>
                      <p:cNvPr id="0"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46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9" name="Rectangle 5">
            <a:extLst>
              <a:ext uri="{FF2B5EF4-FFF2-40B4-BE49-F238E27FC236}">
                <a16:creationId xmlns:a16="http://schemas.microsoft.com/office/drawing/2014/main" id="{6D64876E-AAE9-49FA-954E-7FD344DB6262}"/>
              </a:ext>
            </a:extLst>
          </p:cNvPr>
          <p:cNvSpPr>
            <a:spLocks noChangeArrowheads="1"/>
          </p:cNvSpPr>
          <p:nvPr/>
        </p:nvSpPr>
        <p:spPr bwMode="auto">
          <a:xfrm>
            <a:off x="2987675" y="752475"/>
            <a:ext cx="1439863" cy="117475"/>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9460" name="Text Box 6">
            <a:extLst>
              <a:ext uri="{FF2B5EF4-FFF2-40B4-BE49-F238E27FC236}">
                <a16:creationId xmlns:a16="http://schemas.microsoft.com/office/drawing/2014/main" id="{18F78ED3-4C13-4A64-A28F-34450F10E3FB}"/>
              </a:ext>
            </a:extLst>
          </p:cNvPr>
          <p:cNvSpPr txBox="1">
            <a:spLocks noChangeArrowheads="1"/>
          </p:cNvSpPr>
          <p:nvPr/>
        </p:nvSpPr>
        <p:spPr bwMode="auto">
          <a:xfrm>
            <a:off x="4932363" y="2420938"/>
            <a:ext cx="4103687" cy="327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200">
                <a:solidFill>
                  <a:srgbClr val="FF3300"/>
                </a:solidFill>
                <a:latin typeface="AR P丸ゴシック体E" pitchFamily="50" charset="-128"/>
                <a:ea typeface="AR P丸ゴシック体E" pitchFamily="50" charset="-128"/>
              </a:rPr>
              <a:t>1.</a:t>
            </a:r>
            <a:r>
              <a:rPr lang="ja-JP" altLang="en-US" sz="1200">
                <a:solidFill>
                  <a:srgbClr val="FF3300"/>
                </a:solidFill>
                <a:latin typeface="AR P丸ゴシック体E" pitchFamily="50" charset="-128"/>
                <a:ea typeface="AR P丸ゴシック体E" pitchFamily="50" charset="-128"/>
              </a:rPr>
              <a:t>写真はすべて</a:t>
            </a:r>
            <a:r>
              <a:rPr lang="en-US" altLang="ja-JP" sz="1200">
                <a:solidFill>
                  <a:srgbClr val="FF3300"/>
                </a:solidFill>
                <a:latin typeface="AR P丸ゴシック体E" pitchFamily="50" charset="-128"/>
                <a:ea typeface="AR P丸ゴシック体E" pitchFamily="50" charset="-128"/>
              </a:rPr>
              <a:t>『</a:t>
            </a:r>
            <a:r>
              <a:rPr lang="ja-JP" altLang="en-US" sz="1200">
                <a:solidFill>
                  <a:srgbClr val="FF3300"/>
                </a:solidFill>
                <a:latin typeface="AR P丸ゴシック体E" pitchFamily="50" charset="-128"/>
                <a:ea typeface="AR P丸ゴシック体E" pitchFamily="50" charset="-128"/>
              </a:rPr>
              <a:t>笑顔</a:t>
            </a:r>
            <a:r>
              <a:rPr lang="en-US" altLang="ja-JP" sz="1200">
                <a:solidFill>
                  <a:srgbClr val="FF3300"/>
                </a:solidFill>
                <a:latin typeface="AR P丸ゴシック体E" pitchFamily="50" charset="-128"/>
                <a:ea typeface="AR P丸ゴシック体E" pitchFamily="50" charset="-128"/>
              </a:rPr>
              <a:t>』</a:t>
            </a:r>
            <a:r>
              <a:rPr lang="ja-JP" altLang="en-US" sz="1200">
                <a:solidFill>
                  <a:srgbClr val="FF3300"/>
                </a:solidFill>
                <a:latin typeface="AR P丸ゴシック体E" pitchFamily="50" charset="-128"/>
                <a:ea typeface="AR P丸ゴシック体E" pitchFamily="50" charset="-128"/>
              </a:rPr>
              <a:t>のものが添付されているか</a:t>
            </a:r>
          </a:p>
          <a:p>
            <a:pPr eaLnBrk="1" hangingPunct="1">
              <a:spcBef>
                <a:spcPct val="50000"/>
              </a:spcBef>
              <a:buFontTx/>
              <a:buNone/>
            </a:pPr>
            <a:r>
              <a:rPr lang="en-US" altLang="ja-JP" sz="1200">
                <a:solidFill>
                  <a:srgbClr val="FF3300"/>
                </a:solidFill>
                <a:latin typeface="AR P丸ゴシック体E" pitchFamily="50" charset="-128"/>
                <a:ea typeface="AR P丸ゴシック体E" pitchFamily="50" charset="-128"/>
              </a:rPr>
              <a:t>2.</a:t>
            </a:r>
            <a:r>
              <a:rPr lang="ja-JP" altLang="en-US" sz="1200">
                <a:solidFill>
                  <a:srgbClr val="FF3300"/>
                </a:solidFill>
                <a:latin typeface="AR P丸ゴシック体E" pitchFamily="50" charset="-128"/>
                <a:ea typeface="AR P丸ゴシック体E" pitchFamily="50" charset="-128"/>
              </a:rPr>
              <a:t>サイン（署名）はすべて</a:t>
            </a:r>
            <a:r>
              <a:rPr lang="en-US" altLang="ja-JP" sz="1200">
                <a:solidFill>
                  <a:srgbClr val="FF3300"/>
                </a:solidFill>
                <a:latin typeface="AR P丸ゴシック体E" pitchFamily="50" charset="-128"/>
                <a:ea typeface="AR P丸ゴシック体E" pitchFamily="50" charset="-128"/>
              </a:rPr>
              <a:t>『</a:t>
            </a:r>
            <a:r>
              <a:rPr lang="ja-JP" altLang="en-US" sz="1200">
                <a:solidFill>
                  <a:srgbClr val="FF3300"/>
                </a:solidFill>
                <a:latin typeface="AR P丸ゴシック体E" pitchFamily="50" charset="-128"/>
                <a:ea typeface="AR P丸ゴシック体E" pitchFamily="50" charset="-128"/>
              </a:rPr>
              <a:t>ブルーインク</a:t>
            </a:r>
            <a:r>
              <a:rPr lang="en-US" altLang="ja-JP" sz="1200">
                <a:solidFill>
                  <a:srgbClr val="FF3300"/>
                </a:solidFill>
                <a:latin typeface="AR P丸ゴシック体E" pitchFamily="50" charset="-128"/>
                <a:ea typeface="AR P丸ゴシック体E" pitchFamily="50" charset="-128"/>
              </a:rPr>
              <a:t>』</a:t>
            </a:r>
            <a:r>
              <a:rPr lang="ja-JP" altLang="en-US" sz="1200">
                <a:solidFill>
                  <a:srgbClr val="FF3300"/>
                </a:solidFill>
                <a:latin typeface="AR P丸ゴシック体E" pitchFamily="50" charset="-128"/>
                <a:ea typeface="AR P丸ゴシック体E" pitchFamily="50" charset="-128"/>
              </a:rPr>
              <a:t>でされているか</a:t>
            </a:r>
          </a:p>
          <a:p>
            <a:pPr eaLnBrk="1" hangingPunct="1">
              <a:spcBef>
                <a:spcPct val="50000"/>
              </a:spcBef>
              <a:buFontTx/>
              <a:buNone/>
            </a:pPr>
            <a:r>
              <a:rPr lang="en-US" altLang="ja-JP" sz="1200">
                <a:solidFill>
                  <a:srgbClr val="FF3300"/>
                </a:solidFill>
                <a:latin typeface="AR P丸ゴシック体E" pitchFamily="50" charset="-128"/>
                <a:ea typeface="AR P丸ゴシック体E" pitchFamily="50" charset="-128"/>
              </a:rPr>
              <a:t>3.</a:t>
            </a:r>
            <a:r>
              <a:rPr lang="ja-JP" altLang="en-US" sz="1200">
                <a:solidFill>
                  <a:srgbClr val="FF3300"/>
                </a:solidFill>
                <a:latin typeface="AR P丸ゴシック体E" pitchFamily="50" charset="-128"/>
                <a:ea typeface="AR P丸ゴシック体E" pitchFamily="50" charset="-128"/>
              </a:rPr>
              <a:t>英文＝</a:t>
            </a:r>
            <a:r>
              <a:rPr lang="en-US" altLang="ja-JP" sz="1200">
                <a:solidFill>
                  <a:srgbClr val="FF3300"/>
                </a:solidFill>
                <a:latin typeface="AR P丸ゴシック体E" pitchFamily="50" charset="-128"/>
                <a:ea typeface="AR P丸ゴシック体E" pitchFamily="50" charset="-128"/>
              </a:rPr>
              <a:t>4</a:t>
            </a:r>
            <a:r>
              <a:rPr lang="ja-JP" altLang="en-US" sz="1200">
                <a:solidFill>
                  <a:srgbClr val="FF3300"/>
                </a:solidFill>
                <a:latin typeface="AR P丸ゴシック体E" pitchFamily="50" charset="-128"/>
                <a:ea typeface="AR P丸ゴシック体E" pitchFamily="50" charset="-128"/>
              </a:rPr>
              <a:t>部、邦文＝</a:t>
            </a:r>
            <a:r>
              <a:rPr lang="en-US" altLang="ja-JP" sz="1200">
                <a:solidFill>
                  <a:srgbClr val="FF3300"/>
                </a:solidFill>
                <a:latin typeface="AR P丸ゴシック体E" pitchFamily="50" charset="-128"/>
                <a:ea typeface="AR P丸ゴシック体E" pitchFamily="50" charset="-128"/>
              </a:rPr>
              <a:t>2</a:t>
            </a:r>
            <a:r>
              <a:rPr lang="ja-JP" altLang="en-US" sz="1200">
                <a:solidFill>
                  <a:srgbClr val="FF3300"/>
                </a:solidFill>
                <a:latin typeface="AR P丸ゴシック体E" pitchFamily="50" charset="-128"/>
                <a:ea typeface="AR P丸ゴシック体E" pitchFamily="50" charset="-128"/>
              </a:rPr>
              <a:t>部　が作られているか</a:t>
            </a:r>
          </a:p>
          <a:p>
            <a:pPr eaLnBrk="1" hangingPunct="1">
              <a:spcBef>
                <a:spcPct val="50000"/>
              </a:spcBef>
              <a:buFontTx/>
              <a:buNone/>
            </a:pPr>
            <a:r>
              <a:rPr lang="ja-JP" altLang="en-US" sz="1200">
                <a:solidFill>
                  <a:srgbClr val="FF3300"/>
                </a:solidFill>
                <a:latin typeface="AR P丸ゴシック体E" pitchFamily="50" charset="-128"/>
                <a:ea typeface="AR P丸ゴシック体E" pitchFamily="50" charset="-128"/>
              </a:rPr>
              <a:t>　</a:t>
            </a:r>
            <a:r>
              <a:rPr lang="ja-JP" altLang="en-US" sz="1200" u="sng">
                <a:solidFill>
                  <a:srgbClr val="FF3300"/>
                </a:solidFill>
                <a:latin typeface="AR P丸ゴシック体E" pitchFamily="50" charset="-128"/>
                <a:ea typeface="AR P丸ゴシック体E" pitchFamily="50" charset="-128"/>
              </a:rPr>
              <a:t>そのそれぞれに学校の成績証が添付されているか</a:t>
            </a:r>
            <a:r>
              <a:rPr lang="ja-JP" altLang="en-US" sz="1200">
                <a:solidFill>
                  <a:srgbClr val="FF3300"/>
                </a:solidFill>
                <a:latin typeface="AR P丸ゴシック体E" pitchFamily="50" charset="-128"/>
                <a:ea typeface="AR P丸ゴシック体E" pitchFamily="50" charset="-128"/>
              </a:rPr>
              <a:t>　</a:t>
            </a:r>
            <a:endParaRPr lang="en-US" altLang="ja-JP" sz="1200">
              <a:solidFill>
                <a:srgbClr val="FF3300"/>
              </a:solidFill>
              <a:latin typeface="AR P丸ゴシック体E" pitchFamily="50" charset="-128"/>
              <a:ea typeface="AR P丸ゴシック体E" pitchFamily="50" charset="-128"/>
            </a:endParaRPr>
          </a:p>
          <a:p>
            <a:pPr eaLnBrk="1" hangingPunct="1">
              <a:spcBef>
                <a:spcPct val="50000"/>
              </a:spcBef>
              <a:buFontTx/>
              <a:buNone/>
            </a:pPr>
            <a:r>
              <a:rPr lang="ja-JP" altLang="en-US" sz="1200">
                <a:solidFill>
                  <a:srgbClr val="FF3300"/>
                </a:solidFill>
                <a:latin typeface="AR P丸ゴシック体E" pitchFamily="50" charset="-128"/>
                <a:ea typeface="AR P丸ゴシック体E" pitchFamily="50" charset="-128"/>
              </a:rPr>
              <a:t>　</a:t>
            </a:r>
            <a:r>
              <a:rPr lang="ja-JP" altLang="en-US" sz="1000">
                <a:solidFill>
                  <a:srgbClr val="0000FF"/>
                </a:solidFill>
                <a:latin typeface="AR P丸ゴシック体E" pitchFamily="50" charset="-128"/>
                <a:ea typeface="AR P丸ゴシック体E" pitchFamily="50" charset="-128"/>
              </a:rPr>
              <a:t>英文（４）</a:t>
            </a:r>
            <a:r>
              <a:rPr lang="en-US" altLang="ja-JP" sz="1000">
                <a:solidFill>
                  <a:srgbClr val="0000FF"/>
                </a:solidFill>
                <a:latin typeface="AR P丸ゴシック体E" pitchFamily="50" charset="-128"/>
                <a:ea typeface="AR P丸ゴシック体E" pitchFamily="50" charset="-128"/>
              </a:rPr>
              <a:t>【</a:t>
            </a:r>
            <a:r>
              <a:rPr lang="ja-JP" altLang="en-US" sz="900">
                <a:solidFill>
                  <a:srgbClr val="0000FF"/>
                </a:solidFill>
                <a:latin typeface="AR P丸ゴシック体E" pitchFamily="50" charset="-128"/>
                <a:ea typeface="AR P丸ゴシック体E" pitchFamily="50" charset="-128"/>
              </a:rPr>
              <a:t>英文２部＝交換先へ、１部＝地区委員会、１部＝スポンサー</a:t>
            </a:r>
            <a:r>
              <a:rPr lang="en-US" altLang="ja-JP" sz="900">
                <a:solidFill>
                  <a:srgbClr val="0000FF"/>
                </a:solidFill>
                <a:latin typeface="AR P丸ゴシック体E" pitchFamily="50" charset="-128"/>
                <a:ea typeface="AR P丸ゴシック体E" pitchFamily="50" charset="-128"/>
              </a:rPr>
              <a:t>RC】</a:t>
            </a:r>
          </a:p>
          <a:p>
            <a:pPr eaLnBrk="1" hangingPunct="1">
              <a:spcBef>
                <a:spcPct val="50000"/>
              </a:spcBef>
              <a:buFontTx/>
              <a:buNone/>
            </a:pPr>
            <a:r>
              <a:rPr lang="ja-JP" altLang="en-US" sz="900">
                <a:solidFill>
                  <a:srgbClr val="0000FF"/>
                </a:solidFill>
                <a:latin typeface="AR P丸ゴシック体E" pitchFamily="50" charset="-128"/>
                <a:ea typeface="AR P丸ゴシック体E" pitchFamily="50" charset="-128"/>
              </a:rPr>
              <a:t>　</a:t>
            </a:r>
            <a:r>
              <a:rPr lang="ja-JP" altLang="en-US" sz="1000">
                <a:solidFill>
                  <a:srgbClr val="0000FF"/>
                </a:solidFill>
                <a:latin typeface="AR P丸ゴシック体E" pitchFamily="50" charset="-128"/>
                <a:ea typeface="AR P丸ゴシック体E" pitchFamily="50" charset="-128"/>
              </a:rPr>
              <a:t> 邦文（２）</a:t>
            </a:r>
            <a:r>
              <a:rPr lang="en-US" altLang="ja-JP" sz="1000">
                <a:solidFill>
                  <a:srgbClr val="0000FF"/>
                </a:solidFill>
                <a:latin typeface="AR P丸ゴシック体E" pitchFamily="50" charset="-128"/>
                <a:ea typeface="AR P丸ゴシック体E" pitchFamily="50" charset="-128"/>
              </a:rPr>
              <a:t>【</a:t>
            </a:r>
            <a:r>
              <a:rPr lang="ja-JP" altLang="en-US" sz="1000">
                <a:solidFill>
                  <a:srgbClr val="0000FF"/>
                </a:solidFill>
                <a:latin typeface="AR P丸ゴシック体E" pitchFamily="50" charset="-128"/>
                <a:ea typeface="AR P丸ゴシック体E" pitchFamily="50" charset="-128"/>
              </a:rPr>
              <a:t>邦文１部＝地区委員会、１部＝スポンサー</a:t>
            </a:r>
            <a:r>
              <a:rPr lang="en-US" altLang="ja-JP" sz="1000">
                <a:solidFill>
                  <a:srgbClr val="0000FF"/>
                </a:solidFill>
                <a:latin typeface="AR P丸ゴシック体E" pitchFamily="50" charset="-128"/>
                <a:ea typeface="AR P丸ゴシック体E" pitchFamily="50" charset="-128"/>
              </a:rPr>
              <a:t>RC】</a:t>
            </a:r>
            <a:endParaRPr lang="ja-JP" altLang="en-US" sz="900">
              <a:solidFill>
                <a:srgbClr val="0000FF"/>
              </a:solidFill>
              <a:latin typeface="AR P丸ゴシック体E" pitchFamily="50" charset="-128"/>
              <a:ea typeface="AR P丸ゴシック体E" pitchFamily="50" charset="-128"/>
            </a:endParaRPr>
          </a:p>
          <a:p>
            <a:pPr eaLnBrk="1" hangingPunct="1">
              <a:spcBef>
                <a:spcPct val="50000"/>
              </a:spcBef>
              <a:buFontTx/>
              <a:buNone/>
            </a:pPr>
            <a:r>
              <a:rPr lang="en-US" altLang="ja-JP" sz="1200">
                <a:solidFill>
                  <a:srgbClr val="FF3300"/>
                </a:solidFill>
                <a:latin typeface="AR P丸ゴシック体E" pitchFamily="50" charset="-128"/>
                <a:ea typeface="AR P丸ゴシック体E" pitchFamily="50" charset="-128"/>
              </a:rPr>
              <a:t>4.</a:t>
            </a:r>
            <a:r>
              <a:rPr lang="ja-JP" altLang="en-US" sz="1200">
                <a:solidFill>
                  <a:srgbClr val="FF3300"/>
                </a:solidFill>
                <a:latin typeface="AR P丸ゴシック体E" pitchFamily="50" charset="-128"/>
                <a:ea typeface="AR P丸ゴシック体E" pitchFamily="50" charset="-128"/>
              </a:rPr>
              <a:t>パスポートのコピーがあるか</a:t>
            </a:r>
          </a:p>
          <a:p>
            <a:pPr eaLnBrk="1" hangingPunct="1">
              <a:spcBef>
                <a:spcPct val="50000"/>
              </a:spcBef>
              <a:buFontTx/>
              <a:buNone/>
            </a:pPr>
            <a:endParaRPr lang="ja-JP" altLang="en-US" sz="1200">
              <a:solidFill>
                <a:srgbClr val="FF3300"/>
              </a:solidFill>
              <a:latin typeface="AR P丸ゴシック体E" pitchFamily="50" charset="-128"/>
              <a:ea typeface="AR P丸ゴシック体E" pitchFamily="50" charset="-128"/>
            </a:endParaRPr>
          </a:p>
          <a:p>
            <a:pPr eaLnBrk="1" hangingPunct="1">
              <a:spcBef>
                <a:spcPct val="50000"/>
              </a:spcBef>
              <a:buFontTx/>
              <a:buNone/>
            </a:pPr>
            <a:r>
              <a:rPr lang="ja-JP" altLang="en-US" sz="1200">
                <a:solidFill>
                  <a:srgbClr val="FF3300"/>
                </a:solidFill>
                <a:latin typeface="AR P丸ゴシック体E" pitchFamily="50" charset="-128"/>
                <a:ea typeface="AR P丸ゴシック体E" pitchFamily="50" charset="-128"/>
              </a:rPr>
              <a:t>　　　　　　　　　　　　等の確認用としてください</a:t>
            </a:r>
            <a:endParaRPr lang="en-US" altLang="ja-JP" sz="1200">
              <a:solidFill>
                <a:srgbClr val="FF3300"/>
              </a:solidFill>
              <a:latin typeface="AR P丸ゴシック体E" pitchFamily="50" charset="-128"/>
              <a:ea typeface="AR P丸ゴシック体E" pitchFamily="50" charset="-128"/>
            </a:endParaRPr>
          </a:p>
          <a:p>
            <a:pPr eaLnBrk="1" hangingPunct="1">
              <a:spcBef>
                <a:spcPct val="50000"/>
              </a:spcBef>
              <a:buFontTx/>
              <a:buNone/>
            </a:pPr>
            <a:endParaRPr lang="en-US" altLang="ja-JP" sz="1200">
              <a:solidFill>
                <a:srgbClr val="FF3300"/>
              </a:solidFill>
              <a:latin typeface="AR P丸ゴシック体E" pitchFamily="50" charset="-128"/>
              <a:ea typeface="AR P丸ゴシック体E" pitchFamily="50" charset="-128"/>
            </a:endParaRPr>
          </a:p>
          <a:p>
            <a:pPr eaLnBrk="1" hangingPunct="1">
              <a:spcBef>
                <a:spcPct val="50000"/>
              </a:spcBef>
              <a:buFontTx/>
              <a:buNone/>
            </a:pPr>
            <a:endParaRPr lang="en-US" altLang="ja-JP" sz="1200">
              <a:solidFill>
                <a:srgbClr val="FF3300"/>
              </a:solidFill>
              <a:latin typeface="AR P丸ゴシック体E" pitchFamily="50" charset="-128"/>
              <a:ea typeface="AR P丸ゴシック体E" pitchFamily="50" charset="-128"/>
            </a:endParaRPr>
          </a:p>
          <a:p>
            <a:pPr eaLnBrk="1" hangingPunct="1">
              <a:spcBef>
                <a:spcPct val="50000"/>
              </a:spcBef>
              <a:buFontTx/>
              <a:buNone/>
            </a:pPr>
            <a:r>
              <a:rPr lang="ja-JP" altLang="en-US" sz="1200">
                <a:solidFill>
                  <a:srgbClr val="0000FF"/>
                </a:solidFill>
                <a:latin typeface="AR P丸ゴシック体E" pitchFamily="50" charset="-128"/>
                <a:ea typeface="AR P丸ゴシック体E" pitchFamily="50" charset="-128"/>
              </a:rPr>
              <a:t>ステープル（ホッチキス）で留めない事</a:t>
            </a:r>
          </a:p>
        </p:txBody>
      </p:sp>
      <p:sp>
        <p:nvSpPr>
          <p:cNvPr id="24581" name="テキスト ボックス 23">
            <a:extLst>
              <a:ext uri="{FF2B5EF4-FFF2-40B4-BE49-F238E27FC236}">
                <a16:creationId xmlns:a16="http://schemas.microsoft.com/office/drawing/2014/main" id="{83C31D63-11A4-49F9-8713-F628DF8C5673}"/>
              </a:ext>
            </a:extLst>
          </p:cNvPr>
          <p:cNvSpPr txBox="1">
            <a:spLocks noChangeArrowheads="1"/>
          </p:cNvSpPr>
          <p:nvPr/>
        </p:nvSpPr>
        <p:spPr bwMode="auto">
          <a:xfrm>
            <a:off x="0" y="635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a:solidFill>
                  <a:schemeClr val="bg1"/>
                </a:solidFill>
                <a:latin typeface="AR P丸ゴシック体E" pitchFamily="50" charset="-128"/>
                <a:ea typeface="AR P丸ゴシック体E" pitchFamily="50" charset="-128"/>
              </a:rPr>
              <a:t>　チェック・シート　　　</a:t>
            </a:r>
            <a:r>
              <a:rPr lang="en-US" altLang="ja-JP" sz="2800">
                <a:solidFill>
                  <a:schemeClr val="bg1"/>
                </a:solidFill>
                <a:latin typeface="AR P丸ゴシック体E" pitchFamily="50" charset="-128"/>
                <a:ea typeface="AR P丸ゴシック体E" pitchFamily="50" charset="-128"/>
              </a:rPr>
              <a:t> </a:t>
            </a:r>
            <a:r>
              <a:rPr lang="ja-JP" altLang="en-US" sz="2000">
                <a:solidFill>
                  <a:schemeClr val="bg1"/>
                </a:solidFill>
                <a:latin typeface="AR P丸ゴシック体E" pitchFamily="50" charset="-128"/>
                <a:ea typeface="AR P丸ゴシック体E" pitchFamily="50" charset="-128"/>
              </a:rPr>
              <a:t>英文＝４部　　邦文＝２部　　提出すること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500" fill="hold"/>
                                        <p:tgtEl>
                                          <p:spTgt spid="1946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60">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9460">
                                            <p:txEl>
                                              <p:pRg st="1" end="1"/>
                                            </p:txEl>
                                          </p:spTgt>
                                        </p:tgtEl>
                                        <p:attrNameLst>
                                          <p:attrName>style.visibility</p:attrName>
                                        </p:attrNameLst>
                                      </p:cBhvr>
                                      <p:to>
                                        <p:strVal val="visible"/>
                                      </p:to>
                                    </p:set>
                                    <p:anim calcmode="lin" valueType="num">
                                      <p:cBhvr additive="base">
                                        <p:cTn id="12" dur="500" fill="hold"/>
                                        <p:tgtEl>
                                          <p:spTgt spid="19460">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9460">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9460">
                                            <p:txEl>
                                              <p:pRg st="2" end="2"/>
                                            </p:txEl>
                                          </p:spTgt>
                                        </p:tgtEl>
                                        <p:attrNameLst>
                                          <p:attrName>style.visibility</p:attrName>
                                        </p:attrNameLst>
                                      </p:cBhvr>
                                      <p:to>
                                        <p:strVal val="visible"/>
                                      </p:to>
                                    </p:set>
                                    <p:anim calcmode="lin" valueType="num">
                                      <p:cBhvr additive="base">
                                        <p:cTn id="17" dur="500" fill="hold"/>
                                        <p:tgtEl>
                                          <p:spTgt spid="19460">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9460">
                                            <p:txEl>
                                              <p:pRg st="3" end="3"/>
                                            </p:txEl>
                                          </p:spTgt>
                                        </p:tgtEl>
                                        <p:attrNameLst>
                                          <p:attrName>style.visibility</p:attrName>
                                        </p:attrNameLst>
                                      </p:cBhvr>
                                      <p:to>
                                        <p:strVal val="visible"/>
                                      </p:to>
                                    </p:set>
                                    <p:anim calcmode="lin" valueType="num">
                                      <p:cBhvr additive="base">
                                        <p:cTn id="22" dur="500" fill="hold"/>
                                        <p:tgtEl>
                                          <p:spTgt spid="19460">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9460">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9460">
                                            <p:txEl>
                                              <p:pRg st="4" end="4"/>
                                            </p:txEl>
                                          </p:spTgt>
                                        </p:tgtEl>
                                        <p:attrNameLst>
                                          <p:attrName>style.visibility</p:attrName>
                                        </p:attrNameLst>
                                      </p:cBhvr>
                                      <p:to>
                                        <p:strVal val="visible"/>
                                      </p:to>
                                    </p:set>
                                    <p:anim calcmode="lin" valueType="num">
                                      <p:cBhvr additive="base">
                                        <p:cTn id="27" dur="500" fill="hold"/>
                                        <p:tgtEl>
                                          <p:spTgt spid="19460">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9460">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9460">
                                            <p:txEl>
                                              <p:pRg st="5" end="5"/>
                                            </p:txEl>
                                          </p:spTgt>
                                        </p:tgtEl>
                                        <p:attrNameLst>
                                          <p:attrName>style.visibility</p:attrName>
                                        </p:attrNameLst>
                                      </p:cBhvr>
                                      <p:to>
                                        <p:strVal val="visible"/>
                                      </p:to>
                                    </p:set>
                                    <p:anim calcmode="lin" valueType="num">
                                      <p:cBhvr additive="base">
                                        <p:cTn id="32" dur="500" fill="hold"/>
                                        <p:tgtEl>
                                          <p:spTgt spid="19460">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9460">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9460">
                                            <p:txEl>
                                              <p:pRg st="6" end="6"/>
                                            </p:txEl>
                                          </p:spTgt>
                                        </p:tgtEl>
                                        <p:attrNameLst>
                                          <p:attrName>style.visibility</p:attrName>
                                        </p:attrNameLst>
                                      </p:cBhvr>
                                      <p:to>
                                        <p:strVal val="visible"/>
                                      </p:to>
                                    </p:set>
                                    <p:anim calcmode="lin" valueType="num">
                                      <p:cBhvr additive="base">
                                        <p:cTn id="37" dur="500" fill="hold"/>
                                        <p:tgtEl>
                                          <p:spTgt spid="19460">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460">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9460">
                                            <p:txEl>
                                              <p:pRg st="8" end="8"/>
                                            </p:txEl>
                                          </p:spTgt>
                                        </p:tgtEl>
                                        <p:attrNameLst>
                                          <p:attrName>style.visibility</p:attrName>
                                        </p:attrNameLst>
                                      </p:cBhvr>
                                      <p:to>
                                        <p:strVal val="visible"/>
                                      </p:to>
                                    </p:set>
                                    <p:anim calcmode="lin" valueType="num">
                                      <p:cBhvr additive="base">
                                        <p:cTn id="42" dur="500" fill="hold"/>
                                        <p:tgtEl>
                                          <p:spTgt spid="19460">
                                            <p:txEl>
                                              <p:pRg st="8" end="8"/>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9460">
                                            <p:txEl>
                                              <p:pRg st="8" end="8"/>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19460">
                                            <p:txEl>
                                              <p:pRg st="11" end="11"/>
                                            </p:txEl>
                                          </p:spTgt>
                                        </p:tgtEl>
                                        <p:attrNameLst>
                                          <p:attrName>style.visibility</p:attrName>
                                        </p:attrNameLst>
                                      </p:cBhvr>
                                      <p:to>
                                        <p:strVal val="visible"/>
                                      </p:to>
                                    </p:set>
                                    <p:anim calcmode="lin" valueType="num">
                                      <p:cBhvr additive="base">
                                        <p:cTn id="47" dur="500" fill="hold"/>
                                        <p:tgtEl>
                                          <p:spTgt spid="19460">
                                            <p:txEl>
                                              <p:pRg st="11" end="1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9460">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オブジェクト 1">
            <a:extLst>
              <a:ext uri="{FF2B5EF4-FFF2-40B4-BE49-F238E27FC236}">
                <a16:creationId xmlns:a16="http://schemas.microsoft.com/office/drawing/2014/main" id="{E217C16C-5A1C-4DD1-B514-CEFE0542595E}"/>
              </a:ext>
            </a:extLst>
          </p:cNvPr>
          <p:cNvGraphicFramePr>
            <a:graphicFrameLocks noChangeAspect="1"/>
          </p:cNvGraphicFramePr>
          <p:nvPr/>
        </p:nvGraphicFramePr>
        <p:xfrm>
          <a:off x="0" y="477838"/>
          <a:ext cx="5597525" cy="7970837"/>
        </p:xfrm>
        <a:graphic>
          <a:graphicData uri="http://schemas.openxmlformats.org/presentationml/2006/ole">
            <mc:AlternateContent xmlns:mc="http://schemas.openxmlformats.org/markup-compatibility/2006">
              <mc:Choice xmlns:v="urn:schemas-microsoft-com:vml" Requires="v">
                <p:oleObj spid="_x0000_s25614" name="Acrobat Document" r:id="rId3" imgW="5667363" imgH="8020022" progId="AcroExch.Document.7">
                  <p:embed/>
                </p:oleObj>
              </mc:Choice>
              <mc:Fallback>
                <p:oleObj name="Acrobat Document" r:id="rId3" imgW="5667363" imgH="8020022" progId="AcroExch.Document.7">
                  <p:embed/>
                  <p:pic>
                    <p:nvPicPr>
                      <p:cNvPr id="0"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7838"/>
                        <a:ext cx="5597525" cy="7970837"/>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3" name="テキスト ボックス 2">
            <a:extLst>
              <a:ext uri="{FF2B5EF4-FFF2-40B4-BE49-F238E27FC236}">
                <a16:creationId xmlns:a16="http://schemas.microsoft.com/office/drawing/2014/main" id="{A5C3C30A-0C1A-4EA9-8BF4-D448B204B18A}"/>
              </a:ext>
            </a:extLst>
          </p:cNvPr>
          <p:cNvSpPr txBox="1">
            <a:spLocks noChangeArrowheads="1"/>
          </p:cNvSpPr>
          <p:nvPr/>
        </p:nvSpPr>
        <p:spPr bwMode="auto">
          <a:xfrm>
            <a:off x="0" y="0"/>
            <a:ext cx="9144000" cy="4270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000" b="1">
                <a:solidFill>
                  <a:schemeClr val="bg1"/>
                </a:solidFill>
              </a:rPr>
              <a:t>　　　　　　</a:t>
            </a:r>
            <a:r>
              <a:rPr lang="ja-JP" altLang="en-US" sz="1600" b="1">
                <a:solidFill>
                  <a:schemeClr val="bg1"/>
                </a:solidFill>
              </a:rPr>
              <a:t>　</a:t>
            </a:r>
            <a:endParaRPr lang="en-US" altLang="ja-JP" sz="2000" b="1">
              <a:solidFill>
                <a:schemeClr val="bg1"/>
              </a:solidFill>
            </a:endParaRPr>
          </a:p>
        </p:txBody>
      </p:sp>
      <p:sp>
        <p:nvSpPr>
          <p:cNvPr id="12293" name="テキスト ボックス 3">
            <a:extLst>
              <a:ext uri="{FF2B5EF4-FFF2-40B4-BE49-F238E27FC236}">
                <a16:creationId xmlns:a16="http://schemas.microsoft.com/office/drawing/2014/main" id="{AAF517C4-F141-4FEE-A3EF-BA3436429A01}"/>
              </a:ext>
            </a:extLst>
          </p:cNvPr>
          <p:cNvSpPr txBox="1">
            <a:spLocks noChangeArrowheads="1"/>
          </p:cNvSpPr>
          <p:nvPr/>
        </p:nvSpPr>
        <p:spPr bwMode="auto">
          <a:xfrm>
            <a:off x="3419475" y="1209675"/>
            <a:ext cx="1584325" cy="119063"/>
          </a:xfrm>
          <a:prstGeom prst="rect">
            <a:avLst/>
          </a:prstGeom>
          <a:solidFill>
            <a:srgbClr val="CAFED6">
              <a:alpha val="52940"/>
            </a:srgbClr>
          </a:solidFill>
          <a:ln w="9525">
            <a:solidFill>
              <a:srgbClr val="00B05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00"/>
          </a:p>
        </p:txBody>
      </p:sp>
      <p:sp>
        <p:nvSpPr>
          <p:cNvPr id="12294" name="テキスト ボックス 4">
            <a:extLst>
              <a:ext uri="{FF2B5EF4-FFF2-40B4-BE49-F238E27FC236}">
                <a16:creationId xmlns:a16="http://schemas.microsoft.com/office/drawing/2014/main" id="{2820CC93-6433-47FC-A0A7-5DAA9D2FB319}"/>
              </a:ext>
            </a:extLst>
          </p:cNvPr>
          <p:cNvSpPr txBox="1">
            <a:spLocks noChangeArrowheads="1"/>
          </p:cNvSpPr>
          <p:nvPr/>
        </p:nvSpPr>
        <p:spPr bwMode="auto">
          <a:xfrm>
            <a:off x="6203950" y="871538"/>
            <a:ext cx="302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B050"/>
                </a:solidFill>
                <a:latin typeface="AR P丸ゴシック体E" pitchFamily="50" charset="-128"/>
                <a:ea typeface="AR P丸ゴシック体E" pitchFamily="50" charset="-128"/>
              </a:rPr>
              <a:t>申請者の名前を記入すること</a:t>
            </a:r>
          </a:p>
        </p:txBody>
      </p:sp>
      <p:cxnSp>
        <p:nvCxnSpPr>
          <p:cNvPr id="15" name="直線矢印コネクタ 14">
            <a:extLst>
              <a:ext uri="{FF2B5EF4-FFF2-40B4-BE49-F238E27FC236}">
                <a16:creationId xmlns:a16="http://schemas.microsoft.com/office/drawing/2014/main" id="{2D12E947-70D8-446C-AD4B-2C86181EB58C}"/>
              </a:ext>
            </a:extLst>
          </p:cNvPr>
          <p:cNvCxnSpPr>
            <a:stCxn id="12294" idx="1"/>
          </p:cNvCxnSpPr>
          <p:nvPr/>
        </p:nvCxnSpPr>
        <p:spPr>
          <a:xfrm flipH="1">
            <a:off x="5076825" y="1025525"/>
            <a:ext cx="1127125" cy="204788"/>
          </a:xfrm>
          <a:prstGeom prst="straightConnector1">
            <a:avLst/>
          </a:prstGeom>
          <a:ln w="25400">
            <a:tailEnd type="stealth" w="med" len="lg"/>
          </a:ln>
        </p:spPr>
        <p:style>
          <a:lnRef idx="1">
            <a:schemeClr val="accent1"/>
          </a:lnRef>
          <a:fillRef idx="0">
            <a:schemeClr val="accent1"/>
          </a:fillRef>
          <a:effectRef idx="0">
            <a:schemeClr val="accent1"/>
          </a:effectRef>
          <a:fontRef idx="minor">
            <a:schemeClr val="tx1"/>
          </a:fontRef>
        </p:style>
      </p:cxnSp>
      <p:sp>
        <p:nvSpPr>
          <p:cNvPr id="14344" name="テキスト ボックス 7">
            <a:extLst>
              <a:ext uri="{FF2B5EF4-FFF2-40B4-BE49-F238E27FC236}">
                <a16:creationId xmlns:a16="http://schemas.microsoft.com/office/drawing/2014/main" id="{6542D547-B32E-49D8-8E50-6DE0DC2E0FCD}"/>
              </a:ext>
            </a:extLst>
          </p:cNvPr>
          <p:cNvSpPr txBox="1">
            <a:spLocks noChangeArrowheads="1"/>
          </p:cNvSpPr>
          <p:nvPr/>
        </p:nvSpPr>
        <p:spPr bwMode="auto">
          <a:xfrm>
            <a:off x="6300788" y="2133600"/>
            <a:ext cx="2447925" cy="13223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solidFill>
                  <a:schemeClr val="bg1"/>
                </a:solidFill>
                <a:latin typeface="AR P丸ゴシック体E" pitchFamily="50" charset="-128"/>
                <a:ea typeface="AR P丸ゴシック体E" pitchFamily="50" charset="-128"/>
              </a:rPr>
              <a:t>医療関係の</a:t>
            </a:r>
            <a:endParaRPr lang="en-US" altLang="ja-JP" sz="1600">
              <a:solidFill>
                <a:schemeClr val="bg1"/>
              </a:solidFill>
              <a:latin typeface="AR P丸ゴシック体E" pitchFamily="50" charset="-128"/>
              <a:ea typeface="AR P丸ゴシック体E" pitchFamily="50" charset="-128"/>
            </a:endParaRPr>
          </a:p>
          <a:p>
            <a:pPr>
              <a:spcBef>
                <a:spcPct val="0"/>
              </a:spcBef>
              <a:buFontTx/>
              <a:buNone/>
            </a:pPr>
            <a:endParaRPr lang="en-US" altLang="ja-JP" sz="1600">
              <a:solidFill>
                <a:schemeClr val="bg1"/>
              </a:solidFill>
              <a:latin typeface="AR P丸ゴシック体E" pitchFamily="50" charset="-128"/>
              <a:ea typeface="AR P丸ゴシック体E" pitchFamily="50" charset="-128"/>
            </a:endParaRPr>
          </a:p>
          <a:p>
            <a:pPr>
              <a:spcBef>
                <a:spcPct val="0"/>
              </a:spcBef>
              <a:buFontTx/>
              <a:buNone/>
            </a:pPr>
            <a:r>
              <a:rPr lang="ja-JP" altLang="en-US" sz="1600">
                <a:solidFill>
                  <a:schemeClr val="bg1"/>
                </a:solidFill>
                <a:latin typeface="AR P丸ゴシック体E" pitchFamily="50" charset="-128"/>
                <a:ea typeface="AR P丸ゴシック体E" pitchFamily="50" charset="-128"/>
              </a:rPr>
              <a:t>追記事項があれば、</a:t>
            </a:r>
            <a:endParaRPr lang="en-US" altLang="ja-JP" sz="1600">
              <a:solidFill>
                <a:schemeClr val="bg1"/>
              </a:solidFill>
              <a:latin typeface="AR P丸ゴシック体E" pitchFamily="50" charset="-128"/>
              <a:ea typeface="AR P丸ゴシック体E" pitchFamily="50" charset="-128"/>
            </a:endParaRPr>
          </a:p>
          <a:p>
            <a:pPr>
              <a:spcBef>
                <a:spcPct val="0"/>
              </a:spcBef>
              <a:buFontTx/>
              <a:buNone/>
            </a:pPr>
            <a:endParaRPr lang="en-US" altLang="ja-JP" sz="1600">
              <a:solidFill>
                <a:schemeClr val="bg1"/>
              </a:solidFill>
              <a:latin typeface="AR P丸ゴシック体E" pitchFamily="50" charset="-128"/>
              <a:ea typeface="AR P丸ゴシック体E" pitchFamily="50" charset="-128"/>
            </a:endParaRPr>
          </a:p>
          <a:p>
            <a:pPr>
              <a:spcBef>
                <a:spcPct val="0"/>
              </a:spcBef>
              <a:buFontTx/>
              <a:buNone/>
            </a:pPr>
            <a:r>
              <a:rPr lang="ja-JP" altLang="en-US" sz="1600">
                <a:solidFill>
                  <a:schemeClr val="bg1"/>
                </a:solidFill>
                <a:latin typeface="AR P丸ゴシック体E" pitchFamily="50" charset="-128"/>
                <a:ea typeface="AR P丸ゴシック体E" pitchFamily="50" charset="-128"/>
              </a:rPr>
              <a:t>この書式で記入すること</a:t>
            </a:r>
          </a:p>
        </p:txBody>
      </p:sp>
      <p:cxnSp>
        <p:nvCxnSpPr>
          <p:cNvPr id="18" name="直線矢印コネクタ 17">
            <a:extLst>
              <a:ext uri="{FF2B5EF4-FFF2-40B4-BE49-F238E27FC236}">
                <a16:creationId xmlns:a16="http://schemas.microsoft.com/office/drawing/2014/main" id="{4025FBE0-E69F-4309-A95B-38615FBE6121}"/>
              </a:ext>
            </a:extLst>
          </p:cNvPr>
          <p:cNvCxnSpPr/>
          <p:nvPr/>
        </p:nvCxnSpPr>
        <p:spPr>
          <a:xfrm flipH="1" flipV="1">
            <a:off x="2339975" y="2420938"/>
            <a:ext cx="3863975" cy="374650"/>
          </a:xfrm>
          <a:prstGeom prst="straightConnector1">
            <a:avLst/>
          </a:prstGeom>
          <a:ln w="285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25609" name="テキスト ボックス 32">
            <a:extLst>
              <a:ext uri="{FF2B5EF4-FFF2-40B4-BE49-F238E27FC236}">
                <a16:creationId xmlns:a16="http://schemas.microsoft.com/office/drawing/2014/main" id="{A96BB27D-37CF-4A50-8302-2A750E537282}"/>
              </a:ext>
            </a:extLst>
          </p:cNvPr>
          <p:cNvSpPr txBox="1">
            <a:spLocks noChangeArrowheads="1"/>
          </p:cNvSpPr>
          <p:nvPr/>
        </p:nvSpPr>
        <p:spPr bwMode="auto">
          <a:xfrm>
            <a:off x="0" y="-17463"/>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400">
                <a:solidFill>
                  <a:schemeClr val="bg1"/>
                </a:solidFill>
                <a:latin typeface="AR P丸ゴシック体E" pitchFamily="50" charset="-128"/>
                <a:ea typeface="AR P丸ゴシック体E" pitchFamily="50" charset="-128"/>
              </a:rPr>
              <a:t>　</a:t>
            </a:r>
            <a:r>
              <a:rPr lang="ja-JP" altLang="en-US" sz="2000">
                <a:solidFill>
                  <a:schemeClr val="bg1"/>
                </a:solidFill>
                <a:latin typeface="AR P丸ゴシック体E" pitchFamily="50" charset="-128"/>
                <a:ea typeface="AR P丸ゴシック体E" pitchFamily="50" charset="-128"/>
              </a:rPr>
              <a:t>病気、既往症・接種（医師が記入）　追記があれば、この用紙を使用する</a:t>
            </a:r>
            <a:endParaRPr lang="en-US" altLang="ja-JP" sz="2000">
              <a:solidFill>
                <a:schemeClr val="bg1"/>
              </a:solidFill>
              <a:latin typeface="AR P丸ゴシック体E" pitchFamily="50" charset="-128"/>
              <a:ea typeface="AR P丸ゴシック体E"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arn(inVertical)">
                                      <p:cBhvr>
                                        <p:cTn id="7" dur="500"/>
                                        <p:tgtEl>
                                          <p:spTgt spid="122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293"/>
                                        </p:tgtEl>
                                        <p:attrNameLst>
                                          <p:attrName>style.visibility</p:attrName>
                                        </p:attrNameLst>
                                      </p:cBhvr>
                                      <p:to>
                                        <p:strVal val="visible"/>
                                      </p:to>
                                    </p:set>
                                    <p:animEffect transition="in" filter="barn(inVertical)">
                                      <p:cBhvr>
                                        <p:cTn id="10" dur="500"/>
                                        <p:tgtEl>
                                          <p:spTgt spid="12293"/>
                                        </p:tgtEl>
                                      </p:cBhvr>
                                    </p:animEffect>
                                  </p:childTnLst>
                                </p:cTn>
                              </p:par>
                            </p:childTnLst>
                          </p:cTn>
                        </p:par>
                        <p:par>
                          <p:cTn id="11" fill="hold" nodeType="afterGroup">
                            <p:stCondLst>
                              <p:cond delay="500"/>
                            </p:stCondLst>
                            <p:childTnLst>
                              <p:par>
                                <p:cTn id="12" presetID="16" presetClass="entr" presetSubtype="21"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barn(inVertical)">
                                      <p:cBhvr>
                                        <p:cTn id="17" dur="500"/>
                                        <p:tgtEl>
                                          <p:spTgt spid="14344"/>
                                        </p:tgtEl>
                                      </p:cBhvr>
                                    </p:animEffect>
                                  </p:childTnLst>
                                </p:cTn>
                              </p:par>
                            </p:childTnLst>
                          </p:cTn>
                        </p:par>
                        <p:par>
                          <p:cTn id="18" fill="hold" nodeType="afterGroup">
                            <p:stCondLst>
                              <p:cond delay="1000"/>
                            </p:stCondLst>
                            <p:childTnLst>
                              <p:par>
                                <p:cTn id="19" presetID="16" presetClass="entr" presetSubtype="21"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p:bldP spid="143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オブジェクト 1">
            <a:extLst>
              <a:ext uri="{FF2B5EF4-FFF2-40B4-BE49-F238E27FC236}">
                <a16:creationId xmlns:a16="http://schemas.microsoft.com/office/drawing/2014/main" id="{1096D405-4695-4EEE-A32A-3F6E7617E86C}"/>
              </a:ext>
            </a:extLst>
          </p:cNvPr>
          <p:cNvGraphicFramePr>
            <a:graphicFrameLocks noChangeAspect="1"/>
          </p:cNvGraphicFramePr>
          <p:nvPr/>
        </p:nvGraphicFramePr>
        <p:xfrm>
          <a:off x="0" y="477838"/>
          <a:ext cx="6111875" cy="8648700"/>
        </p:xfrm>
        <a:graphic>
          <a:graphicData uri="http://schemas.openxmlformats.org/presentationml/2006/ole">
            <mc:AlternateContent xmlns:mc="http://schemas.openxmlformats.org/markup-compatibility/2006">
              <mc:Choice xmlns:v="urn:schemas-microsoft-com:vml" Requires="v">
                <p:oleObj spid="_x0000_s26638" name="Acrobat Document" r:id="rId3" imgW="5667363" imgH="8020022" progId="AcroExch.Document.7">
                  <p:embed/>
                </p:oleObj>
              </mc:Choice>
              <mc:Fallback>
                <p:oleObj name="Acrobat Document" r:id="rId3" imgW="5667363" imgH="8020022" progId="AcroExch.Document.7">
                  <p:embed/>
                  <p:pic>
                    <p:nvPicPr>
                      <p:cNvPr id="0"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7838"/>
                        <a:ext cx="6111875" cy="8648700"/>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7" name="テキスト ボックス 2">
            <a:extLst>
              <a:ext uri="{FF2B5EF4-FFF2-40B4-BE49-F238E27FC236}">
                <a16:creationId xmlns:a16="http://schemas.microsoft.com/office/drawing/2014/main" id="{F14D3058-37DF-4A94-A2C7-6F7D9FB19B60}"/>
              </a:ext>
            </a:extLst>
          </p:cNvPr>
          <p:cNvSpPr txBox="1">
            <a:spLocks noChangeArrowheads="1"/>
          </p:cNvSpPr>
          <p:nvPr/>
        </p:nvSpPr>
        <p:spPr bwMode="auto">
          <a:xfrm>
            <a:off x="0" y="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000" b="1">
                <a:solidFill>
                  <a:schemeClr val="bg1"/>
                </a:solidFill>
              </a:rPr>
              <a:t>　　　　　　</a:t>
            </a:r>
            <a:r>
              <a:rPr lang="ja-JP" altLang="en-US" sz="1600" b="1">
                <a:solidFill>
                  <a:schemeClr val="bg1"/>
                </a:solidFill>
              </a:rPr>
              <a:t>　</a:t>
            </a:r>
            <a:r>
              <a:rPr lang="ja-JP" altLang="en-US" sz="2400" b="1">
                <a:solidFill>
                  <a:schemeClr val="bg1"/>
                </a:solidFill>
              </a:rPr>
              <a:t>医療</a:t>
            </a:r>
            <a:r>
              <a:rPr lang="ja-JP" altLang="en-US" b="1">
                <a:solidFill>
                  <a:schemeClr val="bg1"/>
                </a:solidFill>
              </a:rPr>
              <a:t>　</a:t>
            </a:r>
            <a:r>
              <a:rPr lang="ja-JP" altLang="en-US" sz="2000" b="1">
                <a:solidFill>
                  <a:schemeClr val="bg1"/>
                </a:solidFill>
              </a:rPr>
              <a:t>　</a:t>
            </a:r>
            <a:r>
              <a:rPr lang="ja-JP" altLang="en-US" sz="1400" b="1">
                <a:solidFill>
                  <a:schemeClr val="bg1"/>
                </a:solidFill>
              </a:rPr>
              <a:t>　</a:t>
            </a:r>
            <a:r>
              <a:rPr lang="ja-JP" altLang="en-US" sz="1600" b="1">
                <a:solidFill>
                  <a:schemeClr val="bg1"/>
                </a:solidFill>
              </a:rPr>
              <a:t>（医師が記入）</a:t>
            </a:r>
            <a:endParaRPr lang="en-US" altLang="ja-JP" sz="2000" b="1">
              <a:solidFill>
                <a:schemeClr val="bg1"/>
              </a:solidFill>
            </a:endParaRPr>
          </a:p>
        </p:txBody>
      </p:sp>
      <p:sp>
        <p:nvSpPr>
          <p:cNvPr id="12293" name="テキスト ボックス 3">
            <a:extLst>
              <a:ext uri="{FF2B5EF4-FFF2-40B4-BE49-F238E27FC236}">
                <a16:creationId xmlns:a16="http://schemas.microsoft.com/office/drawing/2014/main" id="{8EB9D70B-F844-40F3-AE08-0B7C95B3E281}"/>
              </a:ext>
            </a:extLst>
          </p:cNvPr>
          <p:cNvSpPr txBox="1">
            <a:spLocks noChangeArrowheads="1"/>
          </p:cNvSpPr>
          <p:nvPr/>
        </p:nvSpPr>
        <p:spPr bwMode="auto">
          <a:xfrm>
            <a:off x="3743325" y="1249363"/>
            <a:ext cx="1692275" cy="163512"/>
          </a:xfrm>
          <a:prstGeom prst="rect">
            <a:avLst/>
          </a:prstGeom>
          <a:solidFill>
            <a:srgbClr val="CAFED6">
              <a:alpha val="52940"/>
            </a:srgbClr>
          </a:solidFill>
          <a:ln w="9525">
            <a:solidFill>
              <a:srgbClr val="00B05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00"/>
          </a:p>
        </p:txBody>
      </p:sp>
      <p:sp>
        <p:nvSpPr>
          <p:cNvPr id="12294" name="テキスト ボックス 4">
            <a:extLst>
              <a:ext uri="{FF2B5EF4-FFF2-40B4-BE49-F238E27FC236}">
                <a16:creationId xmlns:a16="http://schemas.microsoft.com/office/drawing/2014/main" id="{FB29CCEE-4357-4AC2-961D-48F30930F372}"/>
              </a:ext>
            </a:extLst>
          </p:cNvPr>
          <p:cNvSpPr txBox="1">
            <a:spLocks noChangeArrowheads="1"/>
          </p:cNvSpPr>
          <p:nvPr/>
        </p:nvSpPr>
        <p:spPr bwMode="auto">
          <a:xfrm>
            <a:off x="6203950" y="871538"/>
            <a:ext cx="302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00B050"/>
                </a:solidFill>
              </a:rPr>
              <a:t>申請者の名前を記入すること</a:t>
            </a:r>
          </a:p>
        </p:txBody>
      </p:sp>
      <p:cxnSp>
        <p:nvCxnSpPr>
          <p:cNvPr id="15" name="直線矢印コネクタ 14">
            <a:extLst>
              <a:ext uri="{FF2B5EF4-FFF2-40B4-BE49-F238E27FC236}">
                <a16:creationId xmlns:a16="http://schemas.microsoft.com/office/drawing/2014/main" id="{8C1342FE-989F-4953-9B7C-0889C6C13E96}"/>
              </a:ext>
            </a:extLst>
          </p:cNvPr>
          <p:cNvCxnSpPr>
            <a:stCxn id="12294" idx="1"/>
            <a:endCxn id="12293" idx="3"/>
          </p:cNvCxnSpPr>
          <p:nvPr/>
        </p:nvCxnSpPr>
        <p:spPr>
          <a:xfrm flipH="1">
            <a:off x="5435600" y="1025525"/>
            <a:ext cx="768350" cy="304800"/>
          </a:xfrm>
          <a:prstGeom prst="straightConnector1">
            <a:avLst/>
          </a:prstGeom>
          <a:ln w="25400">
            <a:tailEnd type="stealth" w="med" len="lg"/>
          </a:ln>
        </p:spPr>
        <p:style>
          <a:lnRef idx="1">
            <a:schemeClr val="accent1"/>
          </a:lnRef>
          <a:fillRef idx="0">
            <a:schemeClr val="accent1"/>
          </a:fillRef>
          <a:effectRef idx="0">
            <a:schemeClr val="accent1"/>
          </a:effectRef>
          <a:fontRef idx="minor">
            <a:schemeClr val="tx1"/>
          </a:fontRef>
        </p:style>
      </p:cxnSp>
      <p:sp>
        <p:nvSpPr>
          <p:cNvPr id="26631" name="テキスト ボックス 7">
            <a:extLst>
              <a:ext uri="{FF2B5EF4-FFF2-40B4-BE49-F238E27FC236}">
                <a16:creationId xmlns:a16="http://schemas.microsoft.com/office/drawing/2014/main" id="{0D24FD19-B9B9-4E03-B2EE-B15B8CBAD6B7}"/>
              </a:ext>
            </a:extLst>
          </p:cNvPr>
          <p:cNvSpPr txBox="1">
            <a:spLocks noChangeArrowheads="1"/>
          </p:cNvSpPr>
          <p:nvPr/>
        </p:nvSpPr>
        <p:spPr bwMode="auto">
          <a:xfrm>
            <a:off x="6300788" y="2133600"/>
            <a:ext cx="2447925" cy="13223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solidFill>
                  <a:schemeClr val="bg1"/>
                </a:solidFill>
                <a:latin typeface="AR P丸ゴシック体E" pitchFamily="50" charset="-128"/>
                <a:ea typeface="AR P丸ゴシック体E" pitchFamily="50" charset="-128"/>
              </a:rPr>
              <a:t>歯科治療　等の</a:t>
            </a:r>
            <a:endParaRPr lang="en-US" altLang="ja-JP" sz="1600">
              <a:solidFill>
                <a:schemeClr val="bg1"/>
              </a:solidFill>
              <a:latin typeface="AR P丸ゴシック体E" pitchFamily="50" charset="-128"/>
              <a:ea typeface="AR P丸ゴシック体E" pitchFamily="50" charset="-128"/>
            </a:endParaRPr>
          </a:p>
          <a:p>
            <a:pPr>
              <a:spcBef>
                <a:spcPct val="0"/>
              </a:spcBef>
              <a:buFontTx/>
              <a:buNone/>
            </a:pPr>
            <a:endParaRPr lang="en-US" altLang="ja-JP" sz="1600">
              <a:solidFill>
                <a:schemeClr val="bg1"/>
              </a:solidFill>
              <a:latin typeface="AR P丸ゴシック体E" pitchFamily="50" charset="-128"/>
              <a:ea typeface="AR P丸ゴシック体E" pitchFamily="50" charset="-128"/>
            </a:endParaRPr>
          </a:p>
          <a:p>
            <a:pPr>
              <a:spcBef>
                <a:spcPct val="0"/>
              </a:spcBef>
              <a:buFontTx/>
              <a:buNone/>
            </a:pPr>
            <a:r>
              <a:rPr lang="ja-JP" altLang="en-US" sz="1600">
                <a:solidFill>
                  <a:schemeClr val="bg1"/>
                </a:solidFill>
                <a:latin typeface="AR P丸ゴシック体E" pitchFamily="50" charset="-128"/>
                <a:ea typeface="AR P丸ゴシック体E" pitchFamily="50" charset="-128"/>
              </a:rPr>
              <a:t>追記事項があれば、</a:t>
            </a:r>
            <a:endParaRPr lang="en-US" altLang="ja-JP" sz="1600">
              <a:solidFill>
                <a:schemeClr val="bg1"/>
              </a:solidFill>
              <a:latin typeface="AR P丸ゴシック体E" pitchFamily="50" charset="-128"/>
              <a:ea typeface="AR P丸ゴシック体E" pitchFamily="50" charset="-128"/>
            </a:endParaRPr>
          </a:p>
          <a:p>
            <a:pPr>
              <a:spcBef>
                <a:spcPct val="0"/>
              </a:spcBef>
              <a:buFontTx/>
              <a:buNone/>
            </a:pPr>
            <a:endParaRPr lang="en-US" altLang="ja-JP" sz="1600">
              <a:solidFill>
                <a:schemeClr val="bg1"/>
              </a:solidFill>
              <a:latin typeface="AR P丸ゴシック体E" pitchFamily="50" charset="-128"/>
              <a:ea typeface="AR P丸ゴシック体E" pitchFamily="50" charset="-128"/>
            </a:endParaRPr>
          </a:p>
          <a:p>
            <a:pPr>
              <a:spcBef>
                <a:spcPct val="0"/>
              </a:spcBef>
              <a:buFontTx/>
              <a:buNone/>
            </a:pPr>
            <a:r>
              <a:rPr lang="ja-JP" altLang="en-US" sz="1600">
                <a:solidFill>
                  <a:schemeClr val="bg1"/>
                </a:solidFill>
                <a:latin typeface="AR P丸ゴシック体E" pitchFamily="50" charset="-128"/>
                <a:ea typeface="AR P丸ゴシック体E" pitchFamily="50" charset="-128"/>
              </a:rPr>
              <a:t>この書式で記入すること</a:t>
            </a:r>
          </a:p>
        </p:txBody>
      </p:sp>
      <p:cxnSp>
        <p:nvCxnSpPr>
          <p:cNvPr id="18" name="直線矢印コネクタ 17">
            <a:extLst>
              <a:ext uri="{FF2B5EF4-FFF2-40B4-BE49-F238E27FC236}">
                <a16:creationId xmlns:a16="http://schemas.microsoft.com/office/drawing/2014/main" id="{ABE373A7-78B0-4A89-B75B-662844F39349}"/>
              </a:ext>
            </a:extLst>
          </p:cNvPr>
          <p:cNvCxnSpPr/>
          <p:nvPr/>
        </p:nvCxnSpPr>
        <p:spPr>
          <a:xfrm flipH="1" flipV="1">
            <a:off x="3059113" y="2420938"/>
            <a:ext cx="3241675" cy="373062"/>
          </a:xfrm>
          <a:prstGeom prst="straightConnector1">
            <a:avLst/>
          </a:prstGeom>
          <a:ln w="285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26633" name="テキスト ボックス 16">
            <a:extLst>
              <a:ext uri="{FF2B5EF4-FFF2-40B4-BE49-F238E27FC236}">
                <a16:creationId xmlns:a16="http://schemas.microsoft.com/office/drawing/2014/main" id="{6250A694-D404-49BC-8871-C5CDE2A4230A}"/>
              </a:ext>
            </a:extLst>
          </p:cNvPr>
          <p:cNvSpPr txBox="1">
            <a:spLocks noChangeArrowheads="1"/>
          </p:cNvSpPr>
          <p:nvPr/>
        </p:nvSpPr>
        <p:spPr bwMode="auto">
          <a:xfrm>
            <a:off x="0" y="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000">
                <a:solidFill>
                  <a:schemeClr val="bg1"/>
                </a:solidFill>
                <a:latin typeface="AR P丸ゴシック体E" pitchFamily="50" charset="-128"/>
                <a:ea typeface="AR P丸ゴシック体E" pitchFamily="50" charset="-128"/>
              </a:rPr>
              <a:t>　歯　の状況（医師が記入）　　歯科に関する追記があれば、これを使用する</a:t>
            </a:r>
            <a:endParaRPr lang="en-US" altLang="ja-JP" sz="2800">
              <a:solidFill>
                <a:schemeClr val="bg1"/>
              </a:solidFill>
              <a:latin typeface="AR P丸ゴシック体E" pitchFamily="50" charset="-128"/>
              <a:ea typeface="AR P丸ゴシック体E"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arn(inVertical)">
                                      <p:cBhvr>
                                        <p:cTn id="7" dur="500"/>
                                        <p:tgtEl>
                                          <p:spTgt spid="122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293"/>
                                        </p:tgtEl>
                                        <p:attrNameLst>
                                          <p:attrName>style.visibility</p:attrName>
                                        </p:attrNameLst>
                                      </p:cBhvr>
                                      <p:to>
                                        <p:strVal val="visible"/>
                                      </p:to>
                                    </p:set>
                                    <p:animEffect transition="in" filter="barn(inVertical)">
                                      <p:cBhvr>
                                        <p:cTn id="10" dur="500"/>
                                        <p:tgtEl>
                                          <p:spTgt spid="12293"/>
                                        </p:tgtEl>
                                      </p:cBhvr>
                                    </p:animEffect>
                                  </p:childTnLst>
                                </p:cTn>
                              </p:par>
                            </p:childTnLst>
                          </p:cTn>
                        </p:par>
                        <p:par>
                          <p:cTn id="11" fill="hold" nodeType="afterGroup">
                            <p:stCondLst>
                              <p:cond delay="500"/>
                            </p:stCondLst>
                            <p:childTnLst>
                              <p:par>
                                <p:cTn id="12" presetID="16" presetClass="entr" presetSubtype="21"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par>
                          <p:cTn id="15" fill="hold" nodeType="afterGroup">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6631"/>
                                        </p:tgtEl>
                                        <p:attrNameLst>
                                          <p:attrName>style.visibility</p:attrName>
                                        </p:attrNameLst>
                                      </p:cBhvr>
                                      <p:to>
                                        <p:strVal val="visible"/>
                                      </p:to>
                                    </p:set>
                                    <p:animEffect transition="in" filter="barn(inVertical)">
                                      <p:cBhvr>
                                        <p:cTn id="18" dur="500"/>
                                        <p:tgtEl>
                                          <p:spTgt spid="26631"/>
                                        </p:tgtEl>
                                      </p:cBhvr>
                                    </p:animEffect>
                                  </p:childTnLst>
                                </p:cTn>
                              </p:par>
                            </p:childTnLst>
                          </p:cTn>
                        </p:par>
                        <p:par>
                          <p:cTn id="19" fill="hold" nodeType="afterGroup">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p:bldP spid="266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オブジェクト 1">
            <a:extLst>
              <a:ext uri="{FF2B5EF4-FFF2-40B4-BE49-F238E27FC236}">
                <a16:creationId xmlns:a16="http://schemas.microsoft.com/office/drawing/2014/main" id="{150C9CC5-965F-4259-A6BB-0C5C86894739}"/>
              </a:ext>
            </a:extLst>
          </p:cNvPr>
          <p:cNvGraphicFramePr>
            <a:graphicFrameLocks noChangeAspect="1"/>
          </p:cNvGraphicFramePr>
          <p:nvPr/>
        </p:nvGraphicFramePr>
        <p:xfrm>
          <a:off x="125413" y="484188"/>
          <a:ext cx="5418137" cy="7666037"/>
        </p:xfrm>
        <a:graphic>
          <a:graphicData uri="http://schemas.openxmlformats.org/presentationml/2006/ole">
            <mc:AlternateContent xmlns:mc="http://schemas.openxmlformats.org/markup-compatibility/2006">
              <mc:Choice xmlns:v="urn:schemas-microsoft-com:vml" Requires="v">
                <p:oleObj spid="_x0000_s27662" name="Acrobat Document" r:id="rId3" imgW="5667363" imgH="8020022" progId="AcroExch.Document.7">
                  <p:embed/>
                </p:oleObj>
              </mc:Choice>
              <mc:Fallback>
                <p:oleObj name="Acrobat Document" r:id="rId3" imgW="5667363" imgH="8020022" progId="AcroExch.Document.7">
                  <p:embed/>
                  <p:pic>
                    <p:nvPicPr>
                      <p:cNvPr id="0"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3" y="484188"/>
                        <a:ext cx="5418137" cy="7666037"/>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1" name="Rectangle 5">
            <a:extLst>
              <a:ext uri="{FF2B5EF4-FFF2-40B4-BE49-F238E27FC236}">
                <a16:creationId xmlns:a16="http://schemas.microsoft.com/office/drawing/2014/main" id="{CE201243-DAEB-486C-B095-3FB938BEAFA7}"/>
              </a:ext>
            </a:extLst>
          </p:cNvPr>
          <p:cNvSpPr>
            <a:spLocks noChangeArrowheads="1"/>
          </p:cNvSpPr>
          <p:nvPr/>
        </p:nvSpPr>
        <p:spPr bwMode="auto">
          <a:xfrm>
            <a:off x="3398838" y="1174750"/>
            <a:ext cx="1622425" cy="133350"/>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27652" name="テキスト ボックス 23">
            <a:extLst>
              <a:ext uri="{FF2B5EF4-FFF2-40B4-BE49-F238E27FC236}">
                <a16:creationId xmlns:a16="http://schemas.microsoft.com/office/drawing/2014/main" id="{8F6E52F9-E4E7-4290-A54C-D180D0FAE580}"/>
              </a:ext>
            </a:extLst>
          </p:cNvPr>
          <p:cNvSpPr txBox="1">
            <a:spLocks noChangeArrowheads="1"/>
          </p:cNvSpPr>
          <p:nvPr/>
        </p:nvSpPr>
        <p:spPr bwMode="auto">
          <a:xfrm>
            <a:off x="0" y="635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b="1">
                <a:solidFill>
                  <a:schemeClr val="bg1"/>
                </a:solidFill>
              </a:rPr>
              <a:t>　　</a:t>
            </a:r>
            <a:r>
              <a:rPr lang="ja-JP" altLang="en-US" sz="2400" b="1">
                <a:solidFill>
                  <a:schemeClr val="bg1"/>
                </a:solidFill>
              </a:rPr>
              <a:t>　追記事項があれば、　この書式を使用する</a:t>
            </a:r>
            <a:endParaRPr lang="ja-JP" altLang="en-US" sz="1400" b="1">
              <a:solidFill>
                <a:schemeClr val="bg1"/>
              </a:solidFill>
            </a:endParaRPr>
          </a:p>
        </p:txBody>
      </p:sp>
      <p:sp>
        <p:nvSpPr>
          <p:cNvPr id="6" name="テキスト ボックス 4">
            <a:extLst>
              <a:ext uri="{FF2B5EF4-FFF2-40B4-BE49-F238E27FC236}">
                <a16:creationId xmlns:a16="http://schemas.microsoft.com/office/drawing/2014/main" id="{1BCD1C4F-FF96-46CB-9152-456EF80A6FCD}"/>
              </a:ext>
            </a:extLst>
          </p:cNvPr>
          <p:cNvSpPr txBox="1">
            <a:spLocks noChangeArrowheads="1"/>
          </p:cNvSpPr>
          <p:nvPr/>
        </p:nvSpPr>
        <p:spPr bwMode="auto">
          <a:xfrm>
            <a:off x="6119813" y="1422400"/>
            <a:ext cx="302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00B050"/>
                </a:solidFill>
              </a:rPr>
              <a:t>申請者の名前を記入すること</a:t>
            </a:r>
          </a:p>
        </p:txBody>
      </p:sp>
      <p:sp>
        <p:nvSpPr>
          <p:cNvPr id="7" name="Line 8">
            <a:extLst>
              <a:ext uri="{FF2B5EF4-FFF2-40B4-BE49-F238E27FC236}">
                <a16:creationId xmlns:a16="http://schemas.microsoft.com/office/drawing/2014/main" id="{75D19D95-2E85-4193-9320-8230D9D3F1A2}"/>
              </a:ext>
            </a:extLst>
          </p:cNvPr>
          <p:cNvSpPr>
            <a:spLocks noChangeShapeType="1"/>
          </p:cNvSpPr>
          <p:nvPr/>
        </p:nvSpPr>
        <p:spPr bwMode="auto">
          <a:xfrm>
            <a:off x="5021263" y="1268413"/>
            <a:ext cx="1209675" cy="307975"/>
          </a:xfrm>
          <a:prstGeom prst="line">
            <a:avLst/>
          </a:prstGeom>
          <a:noFill/>
          <a:ln w="12700">
            <a:solidFill>
              <a:srgbClr val="00FF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 name="テキスト ボックス 3">
            <a:extLst>
              <a:ext uri="{FF2B5EF4-FFF2-40B4-BE49-F238E27FC236}">
                <a16:creationId xmlns:a16="http://schemas.microsoft.com/office/drawing/2014/main" id="{8380A345-4A2A-4C6B-A3A2-42C58543F9DD}"/>
              </a:ext>
            </a:extLst>
          </p:cNvPr>
          <p:cNvSpPr txBox="1"/>
          <p:nvPr/>
        </p:nvSpPr>
        <p:spPr>
          <a:xfrm>
            <a:off x="4284663" y="2132013"/>
            <a:ext cx="2447925" cy="1200150"/>
          </a:xfrm>
          <a:prstGeom prst="rect">
            <a:avLst/>
          </a:prstGeom>
          <a:solidFill>
            <a:schemeClr val="bg1">
              <a:lumMod val="50000"/>
            </a:schemeClr>
          </a:solidFill>
        </p:spPr>
        <p:txBody>
          <a:bodyPr>
            <a:spAutoFit/>
          </a:bodyPr>
          <a:lstStyle/>
          <a:p>
            <a:pPr>
              <a:lnSpc>
                <a:spcPct val="150000"/>
              </a:lnSpc>
              <a:defRPr/>
            </a:pPr>
            <a:r>
              <a:rPr lang="ja-JP" altLang="en-US" sz="1600" dirty="0">
                <a:solidFill>
                  <a:schemeClr val="bg1"/>
                </a:solidFill>
                <a:latin typeface="AR P丸ゴシック体E" panose="020F0900000000000000" pitchFamily="50" charset="-128"/>
                <a:ea typeface="AR P丸ゴシック体E" panose="020F0900000000000000" pitchFamily="50" charset="-128"/>
              </a:rPr>
              <a:t>追記事項の</a:t>
            </a:r>
            <a:endParaRPr lang="en-US" altLang="ja-JP" sz="1600" dirty="0">
              <a:solidFill>
                <a:schemeClr val="bg1"/>
              </a:solidFill>
              <a:latin typeface="AR P丸ゴシック体E" panose="020F0900000000000000" pitchFamily="50" charset="-128"/>
              <a:ea typeface="AR P丸ゴシック体E" panose="020F0900000000000000" pitchFamily="50" charset="-128"/>
            </a:endParaRPr>
          </a:p>
          <a:p>
            <a:pPr>
              <a:lnSpc>
                <a:spcPct val="150000"/>
              </a:lnSpc>
              <a:defRPr/>
            </a:pPr>
            <a:r>
              <a:rPr lang="ja-JP" altLang="en-US" sz="1600" dirty="0">
                <a:solidFill>
                  <a:schemeClr val="bg1"/>
                </a:solidFill>
                <a:latin typeface="AR P丸ゴシック体E" panose="020F0900000000000000" pitchFamily="50" charset="-128"/>
                <a:ea typeface="AR P丸ゴシック体E" panose="020F0900000000000000" pitchFamily="50" charset="-128"/>
              </a:rPr>
              <a:t>各ページの名称を</a:t>
            </a:r>
            <a:endParaRPr lang="en-US" altLang="ja-JP" sz="1600" dirty="0">
              <a:solidFill>
                <a:schemeClr val="bg1"/>
              </a:solidFill>
              <a:latin typeface="AR P丸ゴシック体E" panose="020F0900000000000000" pitchFamily="50" charset="-128"/>
              <a:ea typeface="AR P丸ゴシック体E" panose="020F0900000000000000" pitchFamily="50" charset="-128"/>
            </a:endParaRPr>
          </a:p>
          <a:p>
            <a:pPr>
              <a:lnSpc>
                <a:spcPct val="150000"/>
              </a:lnSpc>
              <a:defRPr/>
            </a:pPr>
            <a:r>
              <a:rPr lang="ja-JP" altLang="en-US" sz="1600" dirty="0">
                <a:solidFill>
                  <a:schemeClr val="bg1"/>
                </a:solidFill>
                <a:latin typeface="AR P丸ゴシック体E" panose="020F0900000000000000" pitchFamily="50" charset="-128"/>
                <a:ea typeface="AR P丸ゴシック体E" panose="020F0900000000000000" pitchFamily="50" charset="-128"/>
              </a:rPr>
              <a:t>入力すること</a:t>
            </a:r>
          </a:p>
        </p:txBody>
      </p:sp>
      <p:sp>
        <p:nvSpPr>
          <p:cNvPr id="5" name="テキスト ボックス 4">
            <a:extLst>
              <a:ext uri="{FF2B5EF4-FFF2-40B4-BE49-F238E27FC236}">
                <a16:creationId xmlns:a16="http://schemas.microsoft.com/office/drawing/2014/main" id="{8DFFC5F9-18F3-416E-9907-1A5573D3E1F0}"/>
              </a:ext>
            </a:extLst>
          </p:cNvPr>
          <p:cNvSpPr txBox="1"/>
          <p:nvPr/>
        </p:nvSpPr>
        <p:spPr>
          <a:xfrm>
            <a:off x="4284663" y="3284538"/>
            <a:ext cx="4859337" cy="2419350"/>
          </a:xfrm>
          <a:prstGeom prst="rect">
            <a:avLst/>
          </a:prstGeom>
          <a:solidFill>
            <a:schemeClr val="bg1">
              <a:lumMod val="50000"/>
            </a:schemeClr>
          </a:solidFill>
        </p:spPr>
        <p:txBody>
          <a:bodyPr>
            <a:spAutoFit/>
          </a:bodyPr>
          <a:lstStyle/>
          <a:p>
            <a:pPr>
              <a:lnSpc>
                <a:spcPct val="120000"/>
              </a:lnSpc>
              <a:defRPr/>
            </a:pPr>
            <a:r>
              <a:rPr lang="en-US" altLang="ja-JP" dirty="0">
                <a:solidFill>
                  <a:schemeClr val="bg1"/>
                </a:solidFill>
                <a:latin typeface="AR P丸ゴシック体E" panose="020F0900000000000000" pitchFamily="50" charset="-128"/>
                <a:ea typeface="AR P丸ゴシック体E" panose="020F0900000000000000" pitchFamily="50" charset="-128"/>
              </a:rPr>
              <a:t>Section A :Personal Information</a:t>
            </a:r>
          </a:p>
          <a:p>
            <a:pPr>
              <a:lnSpc>
                <a:spcPct val="120000"/>
              </a:lnSpc>
              <a:defRPr/>
            </a:pPr>
            <a:r>
              <a:rPr lang="en-US" altLang="ja-JP" dirty="0">
                <a:solidFill>
                  <a:schemeClr val="bg1"/>
                </a:solidFill>
                <a:latin typeface="AR P丸ゴシック体E" panose="020F0900000000000000" pitchFamily="50" charset="-128"/>
                <a:ea typeface="AR P丸ゴシック体E" panose="020F0900000000000000" pitchFamily="50" charset="-128"/>
              </a:rPr>
              <a:t>Section B:Letter and Photos</a:t>
            </a:r>
          </a:p>
          <a:p>
            <a:pPr>
              <a:lnSpc>
                <a:spcPct val="120000"/>
              </a:lnSpc>
              <a:defRPr/>
            </a:pPr>
            <a:r>
              <a:rPr lang="en-US" altLang="ja-JP" dirty="0">
                <a:solidFill>
                  <a:schemeClr val="bg1"/>
                </a:solidFill>
                <a:latin typeface="AR P丸ゴシック体E" panose="020F0900000000000000" pitchFamily="50" charset="-128"/>
                <a:ea typeface="AR P丸ゴシック体E" panose="020F0900000000000000" pitchFamily="50" charset="-128"/>
              </a:rPr>
              <a:t>Section C:Medical History and Examination</a:t>
            </a:r>
          </a:p>
          <a:p>
            <a:pPr>
              <a:lnSpc>
                <a:spcPct val="120000"/>
              </a:lnSpc>
              <a:defRPr/>
            </a:pPr>
            <a:r>
              <a:rPr lang="en-US" altLang="ja-JP" dirty="0">
                <a:solidFill>
                  <a:schemeClr val="bg1"/>
                </a:solidFill>
                <a:latin typeface="AR P丸ゴシック体E" panose="020F0900000000000000" pitchFamily="50" charset="-128"/>
                <a:ea typeface="AR P丸ゴシック体E" panose="020F0900000000000000" pitchFamily="50" charset="-128"/>
              </a:rPr>
              <a:t>Section D:Dental Health and Examination</a:t>
            </a:r>
          </a:p>
          <a:p>
            <a:pPr>
              <a:lnSpc>
                <a:spcPct val="120000"/>
              </a:lnSpc>
              <a:defRPr/>
            </a:pPr>
            <a:r>
              <a:rPr lang="en-US" altLang="ja-JP" dirty="0">
                <a:solidFill>
                  <a:schemeClr val="bg1"/>
                </a:solidFill>
                <a:latin typeface="AR P丸ゴシック体E" panose="020F0900000000000000" pitchFamily="50" charset="-128"/>
                <a:ea typeface="AR P丸ゴシック体E" panose="020F0900000000000000" pitchFamily="50" charset="-128"/>
              </a:rPr>
              <a:t>Section E:Student,Parent,&amp; Sponsor Endorsements</a:t>
            </a:r>
          </a:p>
          <a:p>
            <a:pPr>
              <a:lnSpc>
                <a:spcPct val="120000"/>
              </a:lnSpc>
              <a:defRPr/>
            </a:pPr>
            <a:r>
              <a:rPr lang="en-US" altLang="ja-JP" dirty="0">
                <a:solidFill>
                  <a:schemeClr val="bg1"/>
                </a:solidFill>
                <a:latin typeface="AR P丸ゴシック体E" panose="020F0900000000000000" pitchFamily="50" charset="-128"/>
                <a:ea typeface="AR P丸ゴシック体E" panose="020F0900000000000000" pitchFamily="50" charset="-128"/>
              </a:rPr>
              <a:t>Section F:Host Club, District,&amp; School Endorsements</a:t>
            </a:r>
          </a:p>
          <a:p>
            <a:pPr>
              <a:lnSpc>
                <a:spcPct val="120000"/>
              </a:lnSpc>
              <a:defRPr/>
            </a:pPr>
            <a:r>
              <a:rPr lang="en-US" altLang="ja-JP" dirty="0">
                <a:solidFill>
                  <a:schemeClr val="bg1"/>
                </a:solidFill>
                <a:latin typeface="AR P丸ゴシック体E" panose="020F0900000000000000" pitchFamily="50" charset="-128"/>
                <a:ea typeface="AR P丸ゴシック体E" panose="020F0900000000000000" pitchFamily="50" charset="-128"/>
              </a:rPr>
              <a:t>Section G:Rules and Conditions of Exchange</a:t>
            </a:r>
          </a:p>
          <a:p>
            <a:pPr>
              <a:lnSpc>
                <a:spcPct val="120000"/>
              </a:lnSpc>
              <a:defRPr/>
            </a:pPr>
            <a:r>
              <a:rPr lang="en-US" altLang="ja-JP" dirty="0">
                <a:solidFill>
                  <a:schemeClr val="bg1"/>
                </a:solidFill>
                <a:latin typeface="AR P丸ゴシック体E" panose="020F0900000000000000" pitchFamily="50" charset="-128"/>
                <a:ea typeface="AR P丸ゴシック体E" panose="020F0900000000000000" pitchFamily="50" charset="-128"/>
              </a:rPr>
              <a:t>Section H:Secondary School Personal Reference</a:t>
            </a:r>
          </a:p>
          <a:p>
            <a:pPr>
              <a:lnSpc>
                <a:spcPct val="120000"/>
              </a:lnSpc>
              <a:defRPr/>
            </a:pPr>
            <a:r>
              <a:rPr lang="en-US" altLang="ja-JP" dirty="0">
                <a:solidFill>
                  <a:schemeClr val="bg1"/>
                </a:solidFill>
                <a:latin typeface="AR P丸ゴシック体E" panose="020F0900000000000000" pitchFamily="50" charset="-128"/>
                <a:ea typeface="AR P丸ゴシック体E" panose="020F0900000000000000" pitchFamily="50" charset="-128"/>
              </a:rPr>
              <a:t>Other</a:t>
            </a:r>
            <a:r>
              <a:rPr lang="ja-JP" altLang="en-US" dirty="0" err="1">
                <a:solidFill>
                  <a:schemeClr val="bg1"/>
                </a:solidFill>
                <a:latin typeface="AR P丸ゴシック体E" panose="020F0900000000000000" pitchFamily="50" charset="-128"/>
                <a:ea typeface="AR P丸ゴシック体E" panose="020F0900000000000000" pitchFamily="50" charset="-128"/>
              </a:rPr>
              <a:t>ｓ</a:t>
            </a:r>
            <a:endParaRPr lang="en-US" altLang="ja-JP" dirty="0">
              <a:latin typeface="AR P丸ゴシック体E" panose="020F0900000000000000" pitchFamily="50" charset="-128"/>
              <a:ea typeface="AR P丸ゴシック体E" panose="020F0900000000000000" pitchFamily="50" charset="-128"/>
            </a:endParaRPr>
          </a:p>
        </p:txBody>
      </p:sp>
      <p:sp>
        <p:nvSpPr>
          <p:cNvPr id="10" name="Line 8">
            <a:extLst>
              <a:ext uri="{FF2B5EF4-FFF2-40B4-BE49-F238E27FC236}">
                <a16:creationId xmlns:a16="http://schemas.microsoft.com/office/drawing/2014/main" id="{444EDE53-D058-4A70-9700-261D5F0D0F7B}"/>
              </a:ext>
            </a:extLst>
          </p:cNvPr>
          <p:cNvSpPr>
            <a:spLocks noChangeShapeType="1"/>
          </p:cNvSpPr>
          <p:nvPr/>
        </p:nvSpPr>
        <p:spPr bwMode="auto">
          <a:xfrm>
            <a:off x="1979613" y="1746250"/>
            <a:ext cx="2305050" cy="1585913"/>
          </a:xfrm>
          <a:prstGeom prst="line">
            <a:avLst/>
          </a:prstGeom>
          <a:noFill/>
          <a:ln w="25400">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オブジェクト 2">
            <a:extLst>
              <a:ext uri="{FF2B5EF4-FFF2-40B4-BE49-F238E27FC236}">
                <a16:creationId xmlns:a16="http://schemas.microsoft.com/office/drawing/2014/main" id="{455AFB9F-A3EA-47A2-97BE-F23A80502A73}"/>
              </a:ext>
            </a:extLst>
          </p:cNvPr>
          <p:cNvGraphicFramePr>
            <a:graphicFrameLocks noChangeAspect="1"/>
          </p:cNvGraphicFramePr>
          <p:nvPr/>
        </p:nvGraphicFramePr>
        <p:xfrm>
          <a:off x="0" y="6350"/>
          <a:ext cx="5838825" cy="8262938"/>
        </p:xfrm>
        <a:graphic>
          <a:graphicData uri="http://schemas.openxmlformats.org/presentationml/2006/ole">
            <mc:AlternateContent xmlns:mc="http://schemas.openxmlformats.org/markup-compatibility/2006">
              <mc:Choice xmlns:v="urn:schemas-microsoft-com:vml" Requires="v">
                <p:oleObj spid="_x0000_s28687" name="Acrobat Document" r:id="rId3" imgW="5667363" imgH="8020022" progId="AcroExch.Document.7">
                  <p:embed/>
                </p:oleObj>
              </mc:Choice>
              <mc:Fallback>
                <p:oleObj name="Acrobat Document" r:id="rId3" imgW="5667363" imgH="8020022" progId="AcroExch.Document.7">
                  <p:embed/>
                  <p:pic>
                    <p:nvPicPr>
                      <p:cNvPr id="0" name="オブジェクト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5838825" cy="8262938"/>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5" name="テキスト ボックス 2">
            <a:extLst>
              <a:ext uri="{FF2B5EF4-FFF2-40B4-BE49-F238E27FC236}">
                <a16:creationId xmlns:a16="http://schemas.microsoft.com/office/drawing/2014/main" id="{A6579F49-D619-41BE-A29B-50CF04F514ED}"/>
              </a:ext>
            </a:extLst>
          </p:cNvPr>
          <p:cNvSpPr txBox="1">
            <a:spLocks noChangeArrowheads="1"/>
          </p:cNvSpPr>
          <p:nvPr/>
        </p:nvSpPr>
        <p:spPr bwMode="auto">
          <a:xfrm>
            <a:off x="0" y="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000" b="1">
                <a:solidFill>
                  <a:schemeClr val="bg1"/>
                </a:solidFill>
              </a:rPr>
              <a:t>　　　　　　</a:t>
            </a:r>
            <a:r>
              <a:rPr lang="ja-JP" altLang="en-US" sz="1600" b="1">
                <a:solidFill>
                  <a:schemeClr val="bg1"/>
                </a:solidFill>
              </a:rPr>
              <a:t>　</a:t>
            </a:r>
            <a:r>
              <a:rPr lang="ja-JP" altLang="en-US" sz="2400" b="1">
                <a:solidFill>
                  <a:schemeClr val="bg1"/>
                </a:solidFill>
              </a:rPr>
              <a:t>医療</a:t>
            </a:r>
            <a:r>
              <a:rPr lang="ja-JP" altLang="en-US" b="1">
                <a:solidFill>
                  <a:schemeClr val="bg1"/>
                </a:solidFill>
              </a:rPr>
              <a:t>　</a:t>
            </a:r>
            <a:r>
              <a:rPr lang="ja-JP" altLang="en-US" sz="2000" b="1">
                <a:solidFill>
                  <a:schemeClr val="bg1"/>
                </a:solidFill>
              </a:rPr>
              <a:t>　</a:t>
            </a:r>
            <a:r>
              <a:rPr lang="ja-JP" altLang="en-US" sz="1400" b="1">
                <a:solidFill>
                  <a:schemeClr val="bg1"/>
                </a:solidFill>
              </a:rPr>
              <a:t>　</a:t>
            </a:r>
            <a:r>
              <a:rPr lang="ja-JP" altLang="en-US" sz="1600" b="1">
                <a:solidFill>
                  <a:schemeClr val="bg1"/>
                </a:solidFill>
              </a:rPr>
              <a:t>（医師が記入）</a:t>
            </a:r>
            <a:endParaRPr lang="en-US" altLang="ja-JP" sz="2000" b="1">
              <a:solidFill>
                <a:schemeClr val="bg1"/>
              </a:solidFill>
            </a:endParaRPr>
          </a:p>
        </p:txBody>
      </p:sp>
      <p:sp>
        <p:nvSpPr>
          <p:cNvPr id="12293" name="テキスト ボックス 3">
            <a:extLst>
              <a:ext uri="{FF2B5EF4-FFF2-40B4-BE49-F238E27FC236}">
                <a16:creationId xmlns:a16="http://schemas.microsoft.com/office/drawing/2014/main" id="{05EC66B3-4D55-48E7-ACDA-86EC9E337108}"/>
              </a:ext>
            </a:extLst>
          </p:cNvPr>
          <p:cNvSpPr txBox="1">
            <a:spLocks noChangeArrowheads="1"/>
          </p:cNvSpPr>
          <p:nvPr/>
        </p:nvSpPr>
        <p:spPr bwMode="auto">
          <a:xfrm>
            <a:off x="3635375" y="765175"/>
            <a:ext cx="1681163" cy="163513"/>
          </a:xfrm>
          <a:prstGeom prst="rect">
            <a:avLst/>
          </a:prstGeom>
          <a:solidFill>
            <a:srgbClr val="CAFED6">
              <a:alpha val="52940"/>
            </a:srgbClr>
          </a:solidFill>
          <a:ln w="9525">
            <a:solidFill>
              <a:srgbClr val="00B05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00"/>
          </a:p>
        </p:txBody>
      </p:sp>
      <p:sp>
        <p:nvSpPr>
          <p:cNvPr id="12294" name="テキスト ボックス 4">
            <a:extLst>
              <a:ext uri="{FF2B5EF4-FFF2-40B4-BE49-F238E27FC236}">
                <a16:creationId xmlns:a16="http://schemas.microsoft.com/office/drawing/2014/main" id="{88F2F880-09E1-4577-B98C-99FFD16D9DBF}"/>
              </a:ext>
            </a:extLst>
          </p:cNvPr>
          <p:cNvSpPr txBox="1">
            <a:spLocks noChangeArrowheads="1"/>
          </p:cNvSpPr>
          <p:nvPr/>
        </p:nvSpPr>
        <p:spPr bwMode="auto">
          <a:xfrm>
            <a:off x="6203950" y="871538"/>
            <a:ext cx="302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00B050"/>
                </a:solidFill>
              </a:rPr>
              <a:t>申請者の名前を記入すること</a:t>
            </a:r>
          </a:p>
        </p:txBody>
      </p:sp>
      <p:cxnSp>
        <p:nvCxnSpPr>
          <p:cNvPr id="15" name="直線矢印コネクタ 14">
            <a:extLst>
              <a:ext uri="{FF2B5EF4-FFF2-40B4-BE49-F238E27FC236}">
                <a16:creationId xmlns:a16="http://schemas.microsoft.com/office/drawing/2014/main" id="{8EDA1949-486D-4262-93F7-78D193786A61}"/>
              </a:ext>
            </a:extLst>
          </p:cNvPr>
          <p:cNvCxnSpPr>
            <a:stCxn id="12294" idx="1"/>
          </p:cNvCxnSpPr>
          <p:nvPr/>
        </p:nvCxnSpPr>
        <p:spPr>
          <a:xfrm flipH="1" flipV="1">
            <a:off x="5316538" y="868363"/>
            <a:ext cx="887412" cy="157162"/>
          </a:xfrm>
          <a:prstGeom prst="straightConnector1">
            <a:avLst/>
          </a:prstGeom>
          <a:ln w="25400">
            <a:tailEnd type="stealth" w="med" len="lg"/>
          </a:ln>
        </p:spPr>
        <p:style>
          <a:lnRef idx="1">
            <a:schemeClr val="accent1"/>
          </a:lnRef>
          <a:fillRef idx="0">
            <a:schemeClr val="accent1"/>
          </a:fillRef>
          <a:effectRef idx="0">
            <a:schemeClr val="accent1"/>
          </a:effectRef>
          <a:fontRef idx="minor">
            <a:schemeClr val="tx1"/>
          </a:fontRef>
        </p:style>
      </p:cxnSp>
      <p:sp>
        <p:nvSpPr>
          <p:cNvPr id="28679" name="テキスト ボックス 16">
            <a:extLst>
              <a:ext uri="{FF2B5EF4-FFF2-40B4-BE49-F238E27FC236}">
                <a16:creationId xmlns:a16="http://schemas.microsoft.com/office/drawing/2014/main" id="{CBBF83A2-1CAB-4AFB-B328-291FB4EE7DE8}"/>
              </a:ext>
            </a:extLst>
          </p:cNvPr>
          <p:cNvSpPr txBox="1">
            <a:spLocks noChangeArrowheads="1"/>
          </p:cNvSpPr>
          <p:nvPr/>
        </p:nvSpPr>
        <p:spPr bwMode="auto">
          <a:xfrm>
            <a:off x="0" y="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000">
                <a:solidFill>
                  <a:schemeClr val="bg1"/>
                </a:solidFill>
                <a:latin typeface="AR P丸ゴシック体E" pitchFamily="50" charset="-128"/>
                <a:ea typeface="AR P丸ゴシック体E" pitchFamily="50" charset="-128"/>
              </a:rPr>
              <a:t>　自己紹介・家族からの推薦状　（保護者）</a:t>
            </a:r>
            <a:r>
              <a:rPr lang="en-US" altLang="ja-JP" sz="2000">
                <a:solidFill>
                  <a:schemeClr val="bg1"/>
                </a:solidFill>
                <a:latin typeface="AR P丸ゴシック体E" pitchFamily="50" charset="-128"/>
                <a:ea typeface="AR P丸ゴシック体E" pitchFamily="50" charset="-128"/>
              </a:rPr>
              <a:t>…</a:t>
            </a:r>
            <a:r>
              <a:rPr lang="ja-JP" altLang="en-US" sz="2000">
                <a:solidFill>
                  <a:schemeClr val="bg1"/>
                </a:solidFill>
                <a:latin typeface="AR P丸ゴシック体E" pitchFamily="50" charset="-128"/>
                <a:ea typeface="AR P丸ゴシック体E" pitchFamily="50" charset="-128"/>
              </a:rPr>
              <a:t>　の　英文で</a:t>
            </a:r>
            <a:endParaRPr lang="en-US" altLang="ja-JP" sz="2800">
              <a:solidFill>
                <a:schemeClr val="bg1"/>
              </a:solidFill>
              <a:latin typeface="AR P丸ゴシック体E" pitchFamily="50" charset="-128"/>
              <a:ea typeface="AR P丸ゴシック体E" pitchFamily="50" charset="-128"/>
            </a:endParaRPr>
          </a:p>
        </p:txBody>
      </p:sp>
      <p:sp>
        <p:nvSpPr>
          <p:cNvPr id="28680" name="正方形/長方形 11">
            <a:extLst>
              <a:ext uri="{FF2B5EF4-FFF2-40B4-BE49-F238E27FC236}">
                <a16:creationId xmlns:a16="http://schemas.microsoft.com/office/drawing/2014/main" id="{26BE78D7-215A-4171-800E-87C1DEE26A9F}"/>
              </a:ext>
            </a:extLst>
          </p:cNvPr>
          <p:cNvSpPr>
            <a:spLocks noChangeArrowheads="1"/>
          </p:cNvSpPr>
          <p:nvPr/>
        </p:nvSpPr>
        <p:spPr bwMode="auto">
          <a:xfrm>
            <a:off x="1331913" y="-17946688"/>
            <a:ext cx="6119812" cy="709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500"/>
              <a:t>《</a:t>
            </a:r>
            <a:r>
              <a:rPr lang="ja-JP" altLang="en-US" sz="500"/>
              <a:t>両親からの書簡文例</a:t>
            </a:r>
            <a:r>
              <a:rPr lang="en-US" altLang="ja-JP" sz="500"/>
              <a:t>》</a:t>
            </a:r>
          </a:p>
          <a:p>
            <a:pPr>
              <a:spcBef>
                <a:spcPct val="0"/>
              </a:spcBef>
              <a:buFontTx/>
              <a:buNone/>
            </a:pPr>
            <a:r>
              <a:rPr lang="ja-JP" altLang="en-US" sz="500"/>
              <a:t>以下の質問に答えながら</a:t>
            </a:r>
            <a:r>
              <a:rPr lang="en-US" altLang="ja-JP" sz="500"/>
              <a:t>､</a:t>
            </a:r>
            <a:r>
              <a:rPr lang="ja-JP" altLang="en-US" sz="500"/>
              <a:t>お子さんの受入クラブおよびホストファミリーに宛てて書簡を作成してください。</a:t>
            </a:r>
          </a:p>
          <a:p>
            <a:pPr>
              <a:spcBef>
                <a:spcPct val="0"/>
              </a:spcBef>
              <a:buFontTx/>
              <a:buNone/>
            </a:pPr>
            <a:r>
              <a:rPr lang="ja-JP" altLang="en-US" sz="500"/>
              <a:t>作成にあたっては外国人の親子観を考慮した文面となるよう、文例を参考にしてください。</a:t>
            </a:r>
          </a:p>
          <a:p>
            <a:pPr>
              <a:spcBef>
                <a:spcPct val="0"/>
              </a:spcBef>
              <a:buFontTx/>
              <a:buNone/>
            </a:pPr>
            <a:endParaRPr lang="ja-JP" altLang="en-US" sz="500"/>
          </a:p>
          <a:p>
            <a:pPr>
              <a:spcBef>
                <a:spcPct val="0"/>
              </a:spcBef>
              <a:buFontTx/>
              <a:buNone/>
            </a:pPr>
            <a:r>
              <a:rPr lang="en-US" altLang="ja-JP" sz="500"/>
              <a:t>※</a:t>
            </a:r>
            <a:r>
              <a:rPr lang="ja-JP" altLang="en-US" sz="500"/>
              <a:t>お子さんのアレルギーや病気についてコメントすることがあれば記入してください。</a:t>
            </a:r>
          </a:p>
          <a:p>
            <a:pPr>
              <a:spcBef>
                <a:spcPct val="0"/>
              </a:spcBef>
              <a:buFontTx/>
              <a:buNone/>
            </a:pPr>
            <a:r>
              <a:rPr lang="en-US" altLang="ja-JP" sz="500"/>
              <a:t>※</a:t>
            </a:r>
            <a:r>
              <a:rPr lang="ja-JP" altLang="en-US" sz="500"/>
              <a:t>出来上がった文章はできるだけ、ネイティブの方にチェックをしてもらってください。</a:t>
            </a:r>
          </a:p>
          <a:p>
            <a:pPr>
              <a:spcBef>
                <a:spcPct val="0"/>
              </a:spcBef>
              <a:buFontTx/>
              <a:buNone/>
            </a:pPr>
            <a:endParaRPr lang="ja-JP" altLang="en-US" sz="500"/>
          </a:p>
          <a:p>
            <a:pPr>
              <a:spcBef>
                <a:spcPct val="0"/>
              </a:spcBef>
              <a:buFontTx/>
              <a:buNone/>
            </a:pPr>
            <a:r>
              <a:rPr lang="en-US" altLang="ja-JP" sz="500"/>
              <a:t>Dear Host RC and Family</a:t>
            </a:r>
            <a:r>
              <a:rPr lang="ja-JP" altLang="en-US" sz="500"/>
              <a:t>　</a:t>
            </a:r>
            <a:r>
              <a:rPr lang="en-US" altLang="ja-JP" sz="500"/>
              <a:t>【</a:t>
            </a:r>
            <a:r>
              <a:rPr lang="ja-JP" altLang="en-US" sz="500"/>
              <a:t>共通自己紹介文例</a:t>
            </a:r>
            <a:r>
              <a:rPr lang="en-US" altLang="ja-JP" sz="500"/>
              <a:t>】</a:t>
            </a:r>
          </a:p>
          <a:p>
            <a:pPr>
              <a:spcBef>
                <a:spcPct val="0"/>
              </a:spcBef>
              <a:buFontTx/>
              <a:buNone/>
            </a:pPr>
            <a:r>
              <a:rPr lang="en-US" altLang="ja-JP" sz="500"/>
              <a:t>I’m ○○</a:t>
            </a:r>
            <a:r>
              <a:rPr lang="ja-JP" altLang="en-US" sz="500"/>
              <a:t>（親の名前）</a:t>
            </a:r>
            <a:r>
              <a:rPr lang="en-US" altLang="ja-JP" sz="500"/>
              <a:t>, ○○</a:t>
            </a:r>
            <a:r>
              <a:rPr lang="ja-JP" altLang="en-US" sz="500"/>
              <a:t>（子供の名前）’</a:t>
            </a:r>
            <a:r>
              <a:rPr lang="en-US" altLang="ja-JP" sz="500"/>
              <a:t>s father(or mother). It’s my great pleasure to have an opportunity to introduce my daughter to you in this letter by answering the following questions. </a:t>
            </a:r>
          </a:p>
          <a:p>
            <a:pPr>
              <a:spcBef>
                <a:spcPct val="0"/>
              </a:spcBef>
              <a:buFontTx/>
              <a:buNone/>
            </a:pPr>
            <a:endParaRPr lang="en-US" altLang="ja-JP" sz="500"/>
          </a:p>
          <a:p>
            <a:pPr>
              <a:spcBef>
                <a:spcPct val="0"/>
              </a:spcBef>
              <a:buFontTx/>
              <a:buNone/>
            </a:pPr>
            <a:r>
              <a:rPr lang="en-US" altLang="ja-JP" sz="500"/>
              <a:t>1. How is your child’s relationship with you and your family? with his/her friends? </a:t>
            </a:r>
          </a:p>
          <a:p>
            <a:pPr>
              <a:spcBef>
                <a:spcPct val="0"/>
              </a:spcBef>
              <a:buFontTx/>
              <a:buNone/>
            </a:pPr>
            <a:r>
              <a:rPr lang="ja-JP" altLang="en-US" sz="500"/>
              <a:t>（お子さんと両親および家族との関係はどのようなものですか</a:t>
            </a:r>
            <a:r>
              <a:rPr lang="en-US" altLang="ja-JP" sz="500"/>
              <a:t>｡</a:t>
            </a:r>
            <a:r>
              <a:rPr lang="ja-JP" altLang="en-US" sz="500"/>
              <a:t>またお子さんの友人関係はどうですか。）</a:t>
            </a:r>
          </a:p>
          <a:p>
            <a:pPr>
              <a:spcBef>
                <a:spcPct val="0"/>
              </a:spcBef>
              <a:buFontTx/>
              <a:buNone/>
            </a:pPr>
            <a:r>
              <a:rPr lang="en-US" altLang="ja-JP" sz="500"/>
              <a:t>1)She has a good relationship with us and with her sister. When we have spare time, we play various board games, watch movies and TV. She also enjoys taking care of her little cousins and playing with them. She has many friends at school, so she has a good time there.</a:t>
            </a:r>
          </a:p>
          <a:p>
            <a:pPr>
              <a:spcBef>
                <a:spcPct val="0"/>
              </a:spcBef>
              <a:buFontTx/>
              <a:buNone/>
            </a:pPr>
            <a:endParaRPr lang="en-US" altLang="ja-JP" sz="500"/>
          </a:p>
          <a:p>
            <a:pPr>
              <a:spcBef>
                <a:spcPct val="0"/>
              </a:spcBef>
              <a:buFontTx/>
              <a:buNone/>
            </a:pPr>
            <a:r>
              <a:rPr lang="en-US" altLang="ja-JP" sz="500"/>
              <a:t>2)She has a younger brother aged 14 years old. She is kind to him but sometimes they quarrel as most brothers and sisters do.</a:t>
            </a:r>
          </a:p>
          <a:p>
            <a:pPr>
              <a:spcBef>
                <a:spcPct val="0"/>
              </a:spcBef>
              <a:buFontTx/>
              <a:buNone/>
            </a:pPr>
            <a:r>
              <a:rPr lang="en-US" altLang="ja-JP" sz="500"/>
              <a:t>She loves her family members. We travel to famous places during long vacations. We go skiing in winter and swimming in summer. </a:t>
            </a:r>
          </a:p>
          <a:p>
            <a:pPr>
              <a:spcBef>
                <a:spcPct val="0"/>
              </a:spcBef>
              <a:buFontTx/>
              <a:buNone/>
            </a:pPr>
            <a:r>
              <a:rPr lang="en-US" altLang="ja-JP" sz="500"/>
              <a:t>She is kind to everyone and nobody speaks ill of her. She goes to school with her friend every morning. Many of her friends want to go amusement parks and concerts with her. She works hard at extracurricular activities (afterschool club at school).</a:t>
            </a:r>
          </a:p>
          <a:p>
            <a:pPr>
              <a:spcBef>
                <a:spcPct val="0"/>
              </a:spcBef>
              <a:buFontTx/>
              <a:buNone/>
            </a:pPr>
            <a:endParaRPr lang="en-US" altLang="ja-JP" sz="500"/>
          </a:p>
          <a:p>
            <a:pPr>
              <a:spcBef>
                <a:spcPct val="0"/>
              </a:spcBef>
              <a:buFontTx/>
              <a:buNone/>
            </a:pPr>
            <a:r>
              <a:rPr lang="en-US" altLang="ja-JP" sz="500"/>
              <a:t>3) Excellent. My daughter often asks me for homework advice. She often gives me advice on my fashion styles. She enjoys talking a lot with family members every day, typically about her new favorite music and artists, about her friends and about events at school. She goes shopping with other family members pretty often to have fun.</a:t>
            </a:r>
          </a:p>
          <a:p>
            <a:pPr>
              <a:spcBef>
                <a:spcPct val="0"/>
              </a:spcBef>
              <a:buFontTx/>
              <a:buNone/>
            </a:pPr>
            <a:endParaRPr lang="en-US" altLang="ja-JP" sz="500"/>
          </a:p>
          <a:p>
            <a:pPr>
              <a:spcBef>
                <a:spcPct val="0"/>
              </a:spcBef>
              <a:buFontTx/>
              <a:buNone/>
            </a:pPr>
            <a:r>
              <a:rPr lang="en-US" altLang="ja-JP" sz="500"/>
              <a:t>2. How does your child react to disagreement, discipline, and frustration? </a:t>
            </a:r>
          </a:p>
          <a:p>
            <a:pPr>
              <a:spcBef>
                <a:spcPct val="0"/>
              </a:spcBef>
              <a:buFontTx/>
              <a:buNone/>
            </a:pPr>
            <a:r>
              <a:rPr lang="ja-JP" altLang="en-US" sz="500"/>
              <a:t>（お子さんは</a:t>
            </a:r>
            <a:r>
              <a:rPr lang="en-US" altLang="ja-JP" sz="500"/>
              <a:t>､</a:t>
            </a:r>
            <a:r>
              <a:rPr lang="ja-JP" altLang="en-US" sz="500"/>
              <a:t>意見の相違</a:t>
            </a:r>
            <a:r>
              <a:rPr lang="en-US" altLang="ja-JP" sz="500"/>
              <a:t>､</a:t>
            </a:r>
            <a:r>
              <a:rPr lang="ja-JP" altLang="en-US" sz="500"/>
              <a:t>規律</a:t>
            </a:r>
            <a:r>
              <a:rPr lang="en-US" altLang="ja-JP" sz="500"/>
              <a:t>､</a:t>
            </a:r>
            <a:r>
              <a:rPr lang="ja-JP" altLang="en-US" sz="500"/>
              <a:t>不満に対してどのように反応しますか。）</a:t>
            </a:r>
          </a:p>
          <a:p>
            <a:pPr>
              <a:spcBef>
                <a:spcPct val="0"/>
              </a:spcBef>
              <a:buFontTx/>
              <a:buNone/>
            </a:pPr>
            <a:r>
              <a:rPr lang="en-US" altLang="ja-JP" sz="500"/>
              <a:t>1)If she has any complaints about the discipline, she tells us about it. Then she explains her thoughts on the matter so we can understand how she feels. Even if she doesn’t get her wish, she’ll respect the discussion.</a:t>
            </a:r>
          </a:p>
          <a:p>
            <a:pPr>
              <a:spcBef>
                <a:spcPct val="0"/>
              </a:spcBef>
              <a:buFontTx/>
              <a:buNone/>
            </a:pPr>
            <a:endParaRPr lang="en-US" altLang="ja-JP" sz="500"/>
          </a:p>
          <a:p>
            <a:pPr>
              <a:spcBef>
                <a:spcPct val="0"/>
              </a:spcBef>
              <a:buFontTx/>
              <a:buNone/>
            </a:pPr>
            <a:r>
              <a:rPr lang="en-US" altLang="ja-JP" sz="500"/>
              <a:t>2) My daughter is moderately assertive– that in most cases she can deal with disagreements in a decent way. She is very good at explaining her opinion logically, which sometimes clarifies misunderstandings. Also, she understands it is usually better to come to a reasonable compromise in real life. Her character would be nearly ideal if she learned a way to handle unavoidable frustration.</a:t>
            </a:r>
          </a:p>
          <a:p>
            <a:pPr>
              <a:spcBef>
                <a:spcPct val="0"/>
              </a:spcBef>
              <a:buFontTx/>
              <a:buNone/>
            </a:pPr>
            <a:endParaRPr lang="en-US" altLang="ja-JP" sz="500"/>
          </a:p>
          <a:p>
            <a:pPr>
              <a:spcBef>
                <a:spcPct val="0"/>
              </a:spcBef>
              <a:buFontTx/>
              <a:buNone/>
            </a:pPr>
            <a:r>
              <a:rPr lang="en-US" altLang="ja-JP" sz="500"/>
              <a:t>3. How does your child handle challenging or difficult situations? </a:t>
            </a:r>
          </a:p>
          <a:p>
            <a:pPr>
              <a:spcBef>
                <a:spcPct val="0"/>
              </a:spcBef>
              <a:buFontTx/>
              <a:buNone/>
            </a:pPr>
            <a:r>
              <a:rPr lang="ja-JP" altLang="en-US" sz="500"/>
              <a:t>（努力を必要とする、または困難な状況にお子さんはどのように対応しますか。）</a:t>
            </a:r>
          </a:p>
          <a:p>
            <a:pPr>
              <a:spcBef>
                <a:spcPct val="0"/>
              </a:spcBef>
              <a:buFontTx/>
              <a:buNone/>
            </a:pPr>
            <a:r>
              <a:rPr lang="en-US" altLang="ja-JP" sz="500"/>
              <a:t>1) She is optimistic about everything. With that she will work hard with a positive mindset.</a:t>
            </a:r>
          </a:p>
          <a:p>
            <a:pPr>
              <a:spcBef>
                <a:spcPct val="0"/>
              </a:spcBef>
              <a:buFontTx/>
              <a:buNone/>
            </a:pPr>
            <a:endParaRPr lang="en-US" altLang="ja-JP" sz="500"/>
          </a:p>
          <a:p>
            <a:pPr>
              <a:spcBef>
                <a:spcPct val="0"/>
              </a:spcBef>
              <a:buFontTx/>
              <a:buNone/>
            </a:pPr>
            <a:r>
              <a:rPr lang="en-US" altLang="ja-JP" sz="500"/>
              <a:t>2)We believe that she understands what she should do.</a:t>
            </a:r>
          </a:p>
          <a:p>
            <a:pPr>
              <a:spcBef>
                <a:spcPct val="0"/>
              </a:spcBef>
              <a:buFontTx/>
              <a:buNone/>
            </a:pPr>
            <a:endParaRPr lang="en-US" altLang="ja-JP" sz="500"/>
          </a:p>
          <a:p>
            <a:pPr>
              <a:spcBef>
                <a:spcPct val="0"/>
              </a:spcBef>
              <a:buFontTx/>
              <a:buNone/>
            </a:pPr>
            <a:r>
              <a:rPr lang="en-US" altLang="ja-JP" sz="500"/>
              <a:t>3) My daughter usually makes every effort to find the best approach when facing confrontation. She is also good at asking experts for assistance. For instance, when she became in charge of costumes for the group dance event at school, she organized a special team to study how to design and sew costumes on the internet, then sketched her costume design, and made the pattern. Finally, she sewed several sets of costumes using her mother's sewing machine for hours and hours, day and night.</a:t>
            </a:r>
          </a:p>
          <a:p>
            <a:pPr>
              <a:spcBef>
                <a:spcPct val="0"/>
              </a:spcBef>
              <a:buFontTx/>
              <a:buNone/>
            </a:pPr>
            <a:endParaRPr lang="en-US" altLang="ja-JP" sz="500"/>
          </a:p>
          <a:p>
            <a:pPr>
              <a:spcBef>
                <a:spcPct val="0"/>
              </a:spcBef>
              <a:buFontTx/>
              <a:buNone/>
            </a:pPr>
            <a:r>
              <a:rPr lang="en-US" altLang="ja-JP" sz="500"/>
              <a:t>4. What amount of independence do you give to your child? What is your child’s level of maturity?</a:t>
            </a:r>
            <a:r>
              <a:rPr lang="ja-JP" altLang="en-US" sz="500"/>
              <a:t>（お子さんにどの程度の主体性をもたせていますか</a:t>
            </a:r>
            <a:r>
              <a:rPr lang="en-US" altLang="ja-JP" sz="500"/>
              <a:t>｡</a:t>
            </a:r>
            <a:r>
              <a:rPr lang="ja-JP" altLang="en-US" sz="500"/>
              <a:t>お子さんは成熟度どの程度ですか。）</a:t>
            </a:r>
          </a:p>
          <a:p>
            <a:pPr>
              <a:spcBef>
                <a:spcPct val="0"/>
              </a:spcBef>
              <a:buFontTx/>
              <a:buNone/>
            </a:pPr>
            <a:r>
              <a:rPr lang="en-US" altLang="ja-JP" sz="500"/>
              <a:t>1) We do not force her do anything. Once she became a high school student, she mostly decides for herself what she does.</a:t>
            </a:r>
          </a:p>
          <a:p>
            <a:pPr>
              <a:spcBef>
                <a:spcPct val="0"/>
              </a:spcBef>
              <a:buFontTx/>
              <a:buNone/>
            </a:pPr>
            <a:endParaRPr lang="en-US" altLang="ja-JP" sz="500"/>
          </a:p>
          <a:p>
            <a:pPr>
              <a:spcBef>
                <a:spcPct val="0"/>
              </a:spcBef>
              <a:buFontTx/>
              <a:buNone/>
            </a:pPr>
            <a:r>
              <a:rPr lang="en-US" altLang="ja-JP" sz="500"/>
              <a:t>2) She has her own room and cell phone, but is not permitted to use social network services. </a:t>
            </a:r>
          </a:p>
          <a:p>
            <a:pPr>
              <a:spcBef>
                <a:spcPct val="0"/>
              </a:spcBef>
              <a:buFontTx/>
              <a:buNone/>
            </a:pPr>
            <a:r>
              <a:rPr lang="en-US" altLang="ja-JP" sz="500"/>
              <a:t>As already mentioned in answering other questions, she may ask somebody to do everything for her. She seldom cooks or does house chores. She may act like an immature child at times.</a:t>
            </a:r>
          </a:p>
          <a:p>
            <a:pPr>
              <a:spcBef>
                <a:spcPct val="0"/>
              </a:spcBef>
              <a:buFontTx/>
              <a:buNone/>
            </a:pPr>
            <a:r>
              <a:rPr lang="en-US" altLang="ja-JP" sz="500"/>
              <a:t>She often relies on others when she should be more independent.</a:t>
            </a:r>
          </a:p>
          <a:p>
            <a:pPr>
              <a:spcBef>
                <a:spcPct val="0"/>
              </a:spcBef>
              <a:buFontTx/>
              <a:buNone/>
            </a:pPr>
            <a:endParaRPr lang="en-US" altLang="ja-JP" sz="500"/>
          </a:p>
          <a:p>
            <a:pPr>
              <a:spcBef>
                <a:spcPct val="0"/>
              </a:spcBef>
              <a:buFontTx/>
              <a:buNone/>
            </a:pPr>
            <a:r>
              <a:rPr lang="en-US" altLang="ja-JP" sz="500"/>
              <a:t>3) As her parents, we’d like to see what she is going to do in her future, but we think she acts her age.</a:t>
            </a:r>
          </a:p>
          <a:p>
            <a:pPr>
              <a:spcBef>
                <a:spcPct val="0"/>
              </a:spcBef>
              <a:buFontTx/>
              <a:buNone/>
            </a:pPr>
            <a:endParaRPr lang="en-US" altLang="ja-JP" sz="500"/>
          </a:p>
          <a:p>
            <a:pPr>
              <a:spcBef>
                <a:spcPct val="0"/>
              </a:spcBef>
              <a:buFontTx/>
              <a:buNone/>
            </a:pPr>
            <a:r>
              <a:rPr lang="en-US" altLang="ja-JP" sz="500"/>
              <a:t>4) My daughter seems much more mentally mature than typical girls her age. When she was young, I strictly regulated her lifestyle; the way she uses her money, for example, but now I encourage her to make decisions for herself. At age 16 she traveled all the way to Osaka (170 miles away) for sightseeing with a friend of hers. Recently she took a long distance overnight bus to visit Tokyo Disneyland with a few friends of hers. Both started as a proposal from her and I allowed her to do them.</a:t>
            </a:r>
          </a:p>
          <a:p>
            <a:pPr>
              <a:spcBef>
                <a:spcPct val="0"/>
              </a:spcBef>
              <a:buFontTx/>
              <a:buNone/>
            </a:pPr>
            <a:endParaRPr lang="en-US" altLang="ja-JP" sz="500"/>
          </a:p>
          <a:p>
            <a:pPr>
              <a:spcBef>
                <a:spcPct val="0"/>
              </a:spcBef>
              <a:buFontTx/>
              <a:buNone/>
            </a:pPr>
            <a:r>
              <a:rPr lang="en-US" altLang="ja-JP" sz="500"/>
              <a:t>5. What makes you proud of your child? </a:t>
            </a:r>
            <a:r>
              <a:rPr lang="ja-JP" altLang="en-US" sz="500"/>
              <a:t>（お子さんについて誇りに思うことは何ですか。）</a:t>
            </a:r>
          </a:p>
          <a:p>
            <a:pPr>
              <a:spcBef>
                <a:spcPct val="0"/>
              </a:spcBef>
              <a:buFontTx/>
              <a:buNone/>
            </a:pPr>
            <a:r>
              <a:rPr lang="en-US" altLang="ja-JP" sz="500"/>
              <a:t>1) We love her smile. She always has a smile on her face, so we feel happy when she is. We are proud of her cheerful personality.</a:t>
            </a:r>
          </a:p>
          <a:p>
            <a:pPr>
              <a:spcBef>
                <a:spcPct val="0"/>
              </a:spcBef>
              <a:buFontTx/>
              <a:buNone/>
            </a:pPr>
            <a:endParaRPr lang="en-US" altLang="ja-JP" sz="500"/>
          </a:p>
          <a:p>
            <a:pPr>
              <a:spcBef>
                <a:spcPct val="0"/>
              </a:spcBef>
              <a:buFontTx/>
              <a:buNone/>
            </a:pPr>
            <a:r>
              <a:rPr lang="en-US" altLang="ja-JP" sz="500"/>
              <a:t>2) She is honest and kind to everyone. She always thinks about family members, not only us but also her grandparents. She has long talks with them by phone.</a:t>
            </a:r>
          </a:p>
          <a:p>
            <a:pPr>
              <a:spcBef>
                <a:spcPct val="0"/>
              </a:spcBef>
              <a:buFontTx/>
              <a:buNone/>
            </a:pPr>
            <a:endParaRPr lang="en-US" altLang="ja-JP" sz="500"/>
          </a:p>
          <a:p>
            <a:pPr>
              <a:spcBef>
                <a:spcPct val="0"/>
              </a:spcBef>
              <a:buFontTx/>
              <a:buNone/>
            </a:pPr>
            <a:r>
              <a:rPr lang="en-US" altLang="ja-JP" sz="500"/>
              <a:t>3)We are proud of her cheerful character.</a:t>
            </a:r>
          </a:p>
          <a:p>
            <a:pPr>
              <a:spcBef>
                <a:spcPct val="0"/>
              </a:spcBef>
              <a:buFontTx/>
              <a:buNone/>
            </a:pPr>
            <a:endParaRPr lang="en-US" altLang="ja-JP" sz="500"/>
          </a:p>
          <a:p>
            <a:pPr>
              <a:spcBef>
                <a:spcPct val="0"/>
              </a:spcBef>
              <a:buFontTx/>
              <a:buNone/>
            </a:pPr>
            <a:r>
              <a:rPr lang="en-US" altLang="ja-JP" sz="500"/>
              <a:t>4) I'm proud of my daughter 's creativity and ability to absorb many new things. </a:t>
            </a:r>
          </a:p>
          <a:p>
            <a:pPr>
              <a:spcBef>
                <a:spcPct val="0"/>
              </a:spcBef>
              <a:buFontTx/>
              <a:buNone/>
            </a:pPr>
            <a:r>
              <a:rPr lang="en-US" altLang="ja-JP" sz="500"/>
              <a:t>She has been creative since her infancy. I still remember her amazing woodblock buildings and artworks. At age 9 she wanted to talk to a close friend of hers at any time so she made an FM transmitter, doing soldering by herself. </a:t>
            </a:r>
          </a:p>
          <a:p>
            <a:pPr>
              <a:spcBef>
                <a:spcPct val="0"/>
              </a:spcBef>
              <a:buFontTx/>
              <a:buNone/>
            </a:pPr>
            <a:r>
              <a:rPr lang="en-US" altLang="ja-JP" sz="500"/>
              <a:t>She has learned a lot of things with passion: swimming, Japanese calligraphy, piano, clarinet, singing, and English conversation in addition to the normal school education. Furthermore, she has taught herself to ride a unicycle, play the guitar and sewing. </a:t>
            </a:r>
          </a:p>
          <a:p>
            <a:pPr>
              <a:spcBef>
                <a:spcPct val="0"/>
              </a:spcBef>
              <a:buFontTx/>
              <a:buNone/>
            </a:pPr>
            <a:r>
              <a:rPr lang="en-US" altLang="ja-JP" sz="500"/>
              <a:t>No wonder she is now interested in fashion design -- a collection of various skills, plus creativity. </a:t>
            </a:r>
          </a:p>
          <a:p>
            <a:pPr>
              <a:spcBef>
                <a:spcPct val="0"/>
              </a:spcBef>
              <a:buFontTx/>
              <a:buNone/>
            </a:pPr>
            <a:endParaRPr lang="en-US" altLang="ja-JP" sz="500"/>
          </a:p>
          <a:p>
            <a:pPr>
              <a:spcBef>
                <a:spcPct val="0"/>
              </a:spcBef>
              <a:buFontTx/>
              <a:buNone/>
            </a:pPr>
            <a:r>
              <a:rPr lang="en-US" altLang="ja-JP" sz="500"/>
              <a:t>6. Why do you want your child to be an exchange student? </a:t>
            </a:r>
          </a:p>
          <a:p>
            <a:pPr>
              <a:spcBef>
                <a:spcPct val="0"/>
              </a:spcBef>
              <a:buFontTx/>
              <a:buNone/>
            </a:pPr>
            <a:r>
              <a:rPr lang="ja-JP" altLang="en-US" sz="500"/>
              <a:t>（お子さんに交換に参加してほしいと思う理由は何ですか。）</a:t>
            </a:r>
          </a:p>
          <a:p>
            <a:pPr>
              <a:spcBef>
                <a:spcPct val="0"/>
              </a:spcBef>
              <a:buFontTx/>
              <a:buNone/>
            </a:pPr>
            <a:r>
              <a:rPr lang="en-US" altLang="ja-JP" sz="500"/>
              <a:t>1) First of all, because she wanted to be an exchange student. We would like to support what she wants to do. And we want her to know the wide world, we think she has grown enough mentally to do that.</a:t>
            </a:r>
          </a:p>
          <a:p>
            <a:pPr>
              <a:spcBef>
                <a:spcPct val="0"/>
              </a:spcBef>
              <a:buFontTx/>
              <a:buNone/>
            </a:pPr>
            <a:endParaRPr lang="en-US" altLang="ja-JP" sz="500"/>
          </a:p>
          <a:p>
            <a:pPr>
              <a:spcBef>
                <a:spcPct val="0"/>
              </a:spcBef>
              <a:buFontTx/>
              <a:buNone/>
            </a:pPr>
            <a:r>
              <a:rPr lang="en-US" altLang="ja-JP" sz="500"/>
              <a:t>2) She is good at speaking English and wants to get a job where she can work all over the world. We want her to experience other cultures and languages while she is young. This is what I had dreamed of when I was young.</a:t>
            </a:r>
          </a:p>
          <a:p>
            <a:pPr>
              <a:spcBef>
                <a:spcPct val="0"/>
              </a:spcBef>
              <a:buFontTx/>
              <a:buNone/>
            </a:pPr>
            <a:endParaRPr lang="en-US" altLang="ja-JP" sz="500"/>
          </a:p>
          <a:p>
            <a:pPr>
              <a:spcBef>
                <a:spcPct val="0"/>
              </a:spcBef>
              <a:buFontTx/>
              <a:buNone/>
            </a:pPr>
            <a:r>
              <a:rPr lang="en-US" altLang="ja-JP" sz="500"/>
              <a:t>3) We understand that customs are different in every culture. We’d like to make her experience a country we don’t know and become more conscious of her own cultural identity.</a:t>
            </a:r>
          </a:p>
          <a:p>
            <a:pPr>
              <a:spcBef>
                <a:spcPct val="0"/>
              </a:spcBef>
              <a:buFontTx/>
              <a:buNone/>
            </a:pPr>
            <a:endParaRPr lang="en-US" altLang="ja-JP" sz="500"/>
          </a:p>
          <a:p>
            <a:pPr>
              <a:spcBef>
                <a:spcPct val="0"/>
              </a:spcBef>
              <a:buFontTx/>
              <a:buNone/>
            </a:pPr>
            <a:r>
              <a:rPr lang="en-US" altLang="ja-JP" sz="500"/>
              <a:t>4) Because the experience of being an exchange student will widen my daughter 's way of thinking and will prepare her for a working career in future.  </a:t>
            </a:r>
          </a:p>
          <a:p>
            <a:pPr>
              <a:spcBef>
                <a:spcPct val="0"/>
              </a:spcBef>
              <a:buFontTx/>
              <a:buNone/>
            </a:pPr>
            <a:r>
              <a:rPr lang="en-US" altLang="ja-JP" sz="500"/>
              <a:t>It was almost three years ago that my daughter said for the first time that someday she would go to the U.S. alone to work there. I was not surprised, I was just so happy to hear that because it was a clear sign that she was already mature and independent and that she had the extraordinary bravery necessary to stay abroad alone at her age. I was so proud of her. Since then she has been keeping that desire in mind.</a:t>
            </a:r>
          </a:p>
          <a:p>
            <a:pPr>
              <a:spcBef>
                <a:spcPct val="0"/>
              </a:spcBef>
              <a:buFontTx/>
              <a:buNone/>
            </a:pPr>
            <a:r>
              <a:rPr lang="en-US" altLang="ja-JP" sz="500"/>
              <a:t>Being an exchange student is therefore her ideal first step in realizing her dream. I'm convinced that her stay will establish a solid basis for her entire life, not to mention her working career.    </a:t>
            </a:r>
          </a:p>
          <a:p>
            <a:pPr>
              <a:spcBef>
                <a:spcPct val="0"/>
              </a:spcBef>
              <a:buFontTx/>
              <a:buNone/>
            </a:pPr>
            <a:endParaRPr lang="en-US" altLang="ja-JP" sz="500"/>
          </a:p>
          <a:p>
            <a:pPr>
              <a:spcBef>
                <a:spcPct val="0"/>
              </a:spcBef>
              <a:buFontTx/>
              <a:buNone/>
            </a:pPr>
            <a:r>
              <a:rPr lang="en-US" altLang="ja-JP" sz="500"/>
              <a:t>7. Are there any other comments you would like to share with the host families? </a:t>
            </a:r>
          </a:p>
          <a:p>
            <a:pPr>
              <a:spcBef>
                <a:spcPct val="0"/>
              </a:spcBef>
              <a:buFontTx/>
              <a:buNone/>
            </a:pPr>
            <a:r>
              <a:rPr lang="ja-JP" altLang="en-US" sz="500"/>
              <a:t>（ホストファミリーに伝えておきたいその他のコメントはありますか。）</a:t>
            </a:r>
          </a:p>
          <a:p>
            <a:pPr>
              <a:spcBef>
                <a:spcPct val="0"/>
              </a:spcBef>
              <a:buFontTx/>
              <a:buNone/>
            </a:pPr>
            <a:r>
              <a:rPr lang="en-US" altLang="ja-JP" sz="500"/>
              <a:t>1) I appreciate your kindness in becoming host families for her. She likes to chat, so please talk to her a lot. This way she will enjoy her life with you.</a:t>
            </a:r>
          </a:p>
          <a:p>
            <a:pPr>
              <a:spcBef>
                <a:spcPct val="0"/>
              </a:spcBef>
              <a:buFontTx/>
              <a:buNone/>
            </a:pPr>
            <a:endParaRPr lang="en-US" altLang="ja-JP" sz="500"/>
          </a:p>
          <a:p>
            <a:pPr>
              <a:spcBef>
                <a:spcPct val="0"/>
              </a:spcBef>
              <a:buFontTx/>
              <a:buNone/>
            </a:pPr>
            <a:r>
              <a:rPr lang="en-US" altLang="ja-JP" sz="500"/>
              <a:t>2) She has been raised as a princess until now. She may not be patient at first. But we hope she will overcome these difficulties with your help. Please speak to her frankly. We would like you to feel as if you were her second family. Thank you very much.</a:t>
            </a:r>
          </a:p>
          <a:p>
            <a:pPr>
              <a:spcBef>
                <a:spcPct val="0"/>
              </a:spcBef>
              <a:buFontTx/>
              <a:buNone/>
            </a:pPr>
            <a:endParaRPr lang="en-US" altLang="ja-JP" sz="500"/>
          </a:p>
          <a:p>
            <a:pPr>
              <a:spcBef>
                <a:spcPct val="0"/>
              </a:spcBef>
              <a:buFontTx/>
              <a:buNone/>
            </a:pPr>
            <a:r>
              <a:rPr lang="en-US" altLang="ja-JP" sz="500"/>
              <a:t>3) I just can’t thank you enough for hosting my daughter as an exchange student. I hope the days with her will be interesting, exciting and productive for everybody. Thank you so much.</a:t>
            </a:r>
          </a:p>
          <a:p>
            <a:pPr>
              <a:spcBef>
                <a:spcPct val="0"/>
              </a:spcBef>
              <a:buFontTx/>
              <a:buNone/>
            </a:pPr>
            <a:endParaRPr lang="en-US" altLang="ja-JP" sz="500"/>
          </a:p>
        </p:txBody>
      </p:sp>
      <p:sp>
        <p:nvSpPr>
          <p:cNvPr id="4" name="正方形/長方形 3">
            <a:extLst>
              <a:ext uri="{FF2B5EF4-FFF2-40B4-BE49-F238E27FC236}">
                <a16:creationId xmlns:a16="http://schemas.microsoft.com/office/drawing/2014/main" id="{D57DB9C3-76A5-4CA8-ADAD-FD6BF9515325}"/>
              </a:ext>
            </a:extLst>
          </p:cNvPr>
          <p:cNvSpPr>
            <a:spLocks noChangeArrowheads="1"/>
          </p:cNvSpPr>
          <p:nvPr/>
        </p:nvSpPr>
        <p:spPr bwMode="auto">
          <a:xfrm>
            <a:off x="17195" y="1348768"/>
            <a:ext cx="9132888" cy="583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lnSpc>
                <a:spcPts val="700"/>
              </a:lnSpc>
              <a:spcBef>
                <a:spcPct val="0"/>
              </a:spcBef>
              <a:buFontTx/>
              <a:buNone/>
            </a:pPr>
            <a:r>
              <a:rPr lang="ja-JP" altLang="ja-JP" sz="600" b="1" dirty="0">
                <a:latin typeface="Times New Roman" panose="02020603050405020304" pitchFamily="18" charset="0"/>
                <a:ea typeface="ＭＳ ゴシック" panose="020B0609070205080204" pitchFamily="49" charset="-128"/>
              </a:rPr>
              <a:t>《両親からの書簡文例》</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ja-JP" altLang="ja-JP" sz="600" dirty="0">
                <a:latin typeface="Times New Roman" panose="02020603050405020304" pitchFamily="18" charset="0"/>
              </a:rPr>
              <a:t>以下の質問に答えながら､お子さんの受入クラブおよびホストファミリーに宛てて書簡を作成してください。</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ja-JP" altLang="ja-JP" sz="600" dirty="0">
                <a:latin typeface="Times New Roman" panose="02020603050405020304" pitchFamily="18" charset="0"/>
              </a:rPr>
              <a:t>作成にあたっては外国人の親子観を考慮した文面となるよう、文例を参考にしてください。</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ＭＳ Ｐゴシック" panose="020B0600070205080204" pitchFamily="50" charset="-128"/>
                <a:ea typeface="ＭＳ 明朝" panose="02020609040205080304" pitchFamily="17" charset="-128"/>
              </a:rPr>
              <a:t>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ja-JP" altLang="ja-JP" sz="600" dirty="0">
                <a:latin typeface="Times New Roman" panose="02020603050405020304" pitchFamily="18" charset="0"/>
              </a:rPr>
              <a:t>※お子さんのアレルギーや病気についてコメントすることがあれば記入してください。</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ja-JP" altLang="ja-JP" sz="600" dirty="0">
                <a:latin typeface="Times New Roman" panose="02020603050405020304" pitchFamily="18" charset="0"/>
              </a:rPr>
              <a:t>※出来上がった文章はできるだけ、ネイティブの方にチェックをしてもらってください。</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Times New Roman" panose="02020603050405020304" pitchFamily="18" charset="0"/>
                <a:ea typeface="ＭＳ 明朝" panose="02020609040205080304" pitchFamily="17" charset="-128"/>
              </a:rPr>
              <a:t>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cs typeface="Arial" panose="020B0604020202020204" pitchFamily="34" charset="0"/>
              </a:rPr>
              <a:t>Dear Host RC and Family</a:t>
            </a:r>
            <a:r>
              <a:rPr lang="ja-JP" altLang="ja-JP" sz="600" dirty="0">
                <a:latin typeface="Century" panose="02040604050505020304" pitchFamily="18" charset="0"/>
                <a:ea typeface="ＭＳ 明朝" panose="02020609040205080304" pitchFamily="17" charset="-128"/>
                <a:cs typeface="Arial" panose="020B0604020202020204" pitchFamily="34" charset="0"/>
              </a:rPr>
              <a:t>　【共通自己紹介文例】</a:t>
            </a:r>
            <a:endParaRPr lang="ja-JP" altLang="ja-JP" sz="6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cs typeface="Arial" panose="020B0604020202020204" pitchFamily="34" charset="0"/>
              </a:rPr>
              <a:t>I’m ○○</a:t>
            </a:r>
            <a:r>
              <a:rPr lang="en-US" altLang="ja-JP" sz="600" dirty="0">
                <a:latin typeface="ＭＳ 明朝" panose="02020609040205080304" pitchFamily="17" charset="-128"/>
                <a:ea typeface="ＭＳ 明朝" panose="02020609040205080304" pitchFamily="17" charset="-128"/>
                <a:cs typeface="Arial" panose="020B0604020202020204" pitchFamily="34" charset="0"/>
              </a:rPr>
              <a:t>（</a:t>
            </a:r>
            <a:r>
              <a:rPr lang="en-US" altLang="ja-JP" sz="600" dirty="0" err="1">
                <a:latin typeface="ＭＳ 明朝" panose="02020609040205080304" pitchFamily="17" charset="-128"/>
                <a:ea typeface="ＭＳ 明朝" panose="02020609040205080304" pitchFamily="17" charset="-128"/>
                <a:cs typeface="Arial" panose="020B0604020202020204" pitchFamily="34" charset="0"/>
              </a:rPr>
              <a:t>親の名前</a:t>
            </a:r>
            <a:r>
              <a:rPr lang="en-US" altLang="ja-JP" sz="600" dirty="0">
                <a:latin typeface="ＭＳ 明朝" panose="02020609040205080304" pitchFamily="17" charset="-128"/>
                <a:ea typeface="ＭＳ 明朝" panose="02020609040205080304" pitchFamily="17" charset="-128"/>
                <a:cs typeface="Arial" panose="020B0604020202020204" pitchFamily="34" charset="0"/>
              </a:rPr>
              <a:t>）</a:t>
            </a:r>
            <a:r>
              <a:rPr lang="en-US" altLang="ja-JP" sz="600" dirty="0">
                <a:latin typeface="Century" panose="02040604050505020304" pitchFamily="18" charset="0"/>
                <a:ea typeface="ＭＳ 明朝" panose="02020609040205080304" pitchFamily="17" charset="-128"/>
                <a:cs typeface="Arial" panose="020B0604020202020204" pitchFamily="34" charset="0"/>
              </a:rPr>
              <a:t>, ○○</a:t>
            </a:r>
            <a:r>
              <a:rPr lang="en-US" altLang="ja-JP" sz="600" dirty="0">
                <a:latin typeface="ＭＳ 明朝" panose="02020609040205080304" pitchFamily="17" charset="-128"/>
                <a:ea typeface="ＭＳ 明朝" panose="02020609040205080304" pitchFamily="17" charset="-128"/>
                <a:cs typeface="Arial" panose="020B0604020202020204" pitchFamily="34" charset="0"/>
              </a:rPr>
              <a:t>（</a:t>
            </a:r>
            <a:r>
              <a:rPr lang="en-US" altLang="ja-JP" sz="600" dirty="0" err="1">
                <a:latin typeface="ＭＳ 明朝" panose="02020609040205080304" pitchFamily="17" charset="-128"/>
                <a:ea typeface="ＭＳ 明朝" panose="02020609040205080304" pitchFamily="17" charset="-128"/>
                <a:cs typeface="Arial" panose="020B0604020202020204" pitchFamily="34" charset="0"/>
              </a:rPr>
              <a:t>子供の名前</a:t>
            </a:r>
            <a:r>
              <a:rPr lang="en-US" altLang="ja-JP" sz="600" dirty="0">
                <a:latin typeface="ＭＳ 明朝" panose="02020609040205080304" pitchFamily="17" charset="-128"/>
                <a:ea typeface="ＭＳ 明朝" panose="02020609040205080304" pitchFamily="17" charset="-128"/>
                <a:cs typeface="Arial" panose="020B0604020202020204" pitchFamily="34" charset="0"/>
              </a:rPr>
              <a:t>）</a:t>
            </a:r>
            <a:r>
              <a:rPr lang="en-US" altLang="ja-JP" sz="600" dirty="0">
                <a:latin typeface="Century" panose="02040604050505020304" pitchFamily="18" charset="0"/>
                <a:ea typeface="ＭＳ 明朝" panose="02020609040205080304" pitchFamily="17" charset="-128"/>
                <a:cs typeface="Arial" panose="020B0604020202020204" pitchFamily="34" charset="0"/>
              </a:rPr>
              <a:t>’s father(or mother). It’s my great pleasure to have an opportunity to introduce my daughter to you in this letter by answering the following questions. </a:t>
            </a:r>
            <a:endParaRPr lang="ja-JP" altLang="ja-JP" sz="6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cs typeface="Arial" panose="020B0604020202020204" pitchFamily="34" charset="0"/>
              </a:rPr>
              <a:t> </a:t>
            </a:r>
            <a:endParaRPr lang="ja-JP" altLang="ja-JP" sz="6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600" b="1" dirty="0">
                <a:latin typeface="Century" panose="02040604050505020304" pitchFamily="18" charset="0"/>
                <a:ea typeface="ＭＳ 明朝" panose="02020609040205080304" pitchFamily="17" charset="-128"/>
                <a:cs typeface="Arial" panose="020B0604020202020204" pitchFamily="34" charset="0"/>
              </a:rPr>
              <a:t>1. How is your child’s relationship with you and your family? with his/her friends? </a:t>
            </a:r>
            <a:endParaRPr lang="ja-JP" altLang="ja-JP" sz="6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600" b="1" dirty="0">
                <a:latin typeface="ＭＳ Ｐゴシック" panose="020B0600070205080204" pitchFamily="50" charset="-128"/>
                <a:ea typeface="ＭＳ 明朝" panose="02020609040205080304" pitchFamily="17" charset="-128"/>
                <a:cs typeface="Arial" panose="020B0604020202020204" pitchFamily="34" charset="0"/>
              </a:rPr>
              <a:t>（</a:t>
            </a:r>
            <a:r>
              <a:rPr lang="en-US" altLang="ja-JP" sz="600" b="1" dirty="0" err="1">
                <a:latin typeface="ＭＳ Ｐゴシック" panose="020B0600070205080204" pitchFamily="50" charset="-128"/>
                <a:ea typeface="ＭＳ 明朝" panose="02020609040205080304" pitchFamily="17" charset="-128"/>
                <a:cs typeface="Arial" panose="020B0604020202020204" pitchFamily="34" charset="0"/>
              </a:rPr>
              <a:t>お子さんと両親および家族との関係はどのようなものですか｡またお子さんの友人関係はどうですか</a:t>
            </a:r>
            <a:r>
              <a:rPr lang="en-US" altLang="ja-JP" sz="600" b="1" dirty="0">
                <a:latin typeface="ＭＳ Ｐゴシック" panose="020B0600070205080204" pitchFamily="50" charset="-128"/>
                <a:ea typeface="ＭＳ 明朝" panose="02020609040205080304" pitchFamily="17" charset="-128"/>
                <a:cs typeface="Arial" panose="020B0604020202020204" pitchFamily="34" charset="0"/>
              </a:rPr>
              <a:t>。）</a:t>
            </a:r>
            <a:endParaRPr lang="ja-JP" altLang="ja-JP" sz="6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cs typeface="Arial" panose="020B0604020202020204" pitchFamily="34" charset="0"/>
              </a:rPr>
              <a:t>1)She has a good relationship with us and with her sister. When we have spare time, we play various board games, watch movies and TV. She also enjoys taking care of her little cousins and playing with them. She has many friends at school, so she has a good time there. </a:t>
            </a:r>
            <a:endParaRPr lang="ja-JP" altLang="ja-JP" sz="6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cs typeface="Arial" panose="020B0604020202020204" pitchFamily="34" charset="0"/>
              </a:rPr>
              <a:t>2)She has a younger brother aged 14 years old. She is kind to him but sometimes they quarrel as most brothers and sisters do.</a:t>
            </a:r>
            <a:endParaRPr lang="ja-JP" altLang="ja-JP" sz="6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cs typeface="Arial" panose="020B0604020202020204" pitchFamily="34" charset="0"/>
              </a:rPr>
              <a:t>She loves her family members. We travel to famous places during long vacations. We go skiing in winter and swimming in summer. </a:t>
            </a:r>
            <a:endParaRPr lang="ja-JP" altLang="ja-JP" sz="6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cs typeface="Arial" panose="020B0604020202020204" pitchFamily="34" charset="0"/>
              </a:rPr>
              <a:t>She is kind to everyone and nobody speaks ill of her. She goes to school with her friend every morning. Many of her friends want to go amusement parks and concerts with her. She works hard at extracurricular activities (afterschool club at school). </a:t>
            </a:r>
            <a:endParaRPr lang="ja-JP" altLang="ja-JP" sz="6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cs typeface="Arial" panose="020B0604020202020204" pitchFamily="34" charset="0"/>
              </a:rPr>
              <a:t>3)</a:t>
            </a:r>
            <a:r>
              <a:rPr lang="en-US" altLang="ja-JP" sz="600" dirty="0">
                <a:latin typeface="Times New Roman" panose="02020603050405020304" pitchFamily="18" charset="0"/>
                <a:ea typeface="ＭＳ 明朝" panose="02020609040205080304" pitchFamily="17" charset="-128"/>
              </a:rPr>
              <a:t> </a:t>
            </a:r>
            <a:r>
              <a:rPr lang="en-US" altLang="ja-JP" sz="600" dirty="0">
                <a:latin typeface="Century" panose="02040604050505020304" pitchFamily="18" charset="0"/>
                <a:ea typeface="ＭＳ 明朝" panose="02020609040205080304" pitchFamily="17" charset="-128"/>
              </a:rPr>
              <a:t>Excellent. My daughter often asks me for homework advice. She often gives me advice on my fashion styles. She enjoys talking a lot with family members every day, typically about her new favorite music and artists, about her friends and about events at school. She goes shopping with other family members pretty often to have fun.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b="1" dirty="0">
                <a:latin typeface="Century" panose="02040604050505020304" pitchFamily="18" charset="0"/>
                <a:ea typeface="ＭＳ 明朝" panose="02020609040205080304" pitchFamily="17" charset="-128"/>
              </a:rPr>
              <a:t>2. How does your child react to disagreement, discipline, and frustration?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b="1" dirty="0">
                <a:latin typeface="ＭＳ Ｐゴシック" panose="020B0600070205080204" pitchFamily="50" charset="-128"/>
                <a:ea typeface="ＭＳ 明朝" panose="02020609040205080304" pitchFamily="17" charset="-128"/>
              </a:rPr>
              <a:t>（</a:t>
            </a:r>
            <a:r>
              <a:rPr lang="en-US" altLang="ja-JP" sz="600" b="1" dirty="0" err="1">
                <a:latin typeface="ＭＳ Ｐゴシック" panose="020B0600070205080204" pitchFamily="50" charset="-128"/>
                <a:ea typeface="ＭＳ 明朝" panose="02020609040205080304" pitchFamily="17" charset="-128"/>
              </a:rPr>
              <a:t>お子さんは､意見の相違､規律､不満に対してどのように反応しますか</a:t>
            </a:r>
            <a:r>
              <a:rPr lang="en-US" altLang="ja-JP" sz="600" b="1" dirty="0">
                <a:latin typeface="ＭＳ Ｐゴシック" panose="020B0600070205080204" pitchFamily="50" charset="-128"/>
                <a:ea typeface="ＭＳ 明朝" panose="02020609040205080304" pitchFamily="17" charset="-128"/>
              </a:rPr>
              <a:t>。）</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Times New Roman" panose="02020603050405020304" pitchFamily="18" charset="0"/>
                <a:ea typeface="ＭＳ 明朝" panose="02020609040205080304" pitchFamily="17" charset="-128"/>
              </a:rPr>
              <a:t>1)If she has any complaints about the discipline, she tells us about it. Then she explains her thoughts on the matter so we can understand how she feels. Even if she doesn’t get her wish, she’ll respect the discussion.</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2)</a:t>
            </a:r>
            <a:r>
              <a:rPr lang="en-US" altLang="ja-JP" sz="600" dirty="0">
                <a:latin typeface="Times New Roman" panose="02020603050405020304" pitchFamily="18" charset="0"/>
                <a:ea typeface="ＭＳ 明朝" panose="02020609040205080304" pitchFamily="17" charset="-128"/>
              </a:rPr>
              <a:t> </a:t>
            </a:r>
            <a:r>
              <a:rPr lang="en-US" altLang="ja-JP" sz="600" dirty="0">
                <a:latin typeface="Century" panose="02040604050505020304" pitchFamily="18" charset="0"/>
                <a:ea typeface="ＭＳ 明朝" panose="02020609040205080304" pitchFamily="17" charset="-128"/>
              </a:rPr>
              <a:t>My daughter is moderately assertive– that in most cases she can deal with disagreements in a decent way. She is very good at explaining her opinion logically, which sometimes clarifies misunderstandings. Also, she understands it is usually better to come to a reasonable compromise in real life. Her character would be nearly ideal if she learned a way to handle unavoidable frustration.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b="1" dirty="0">
                <a:latin typeface="Century" panose="02040604050505020304" pitchFamily="18" charset="0"/>
                <a:ea typeface="ＭＳ 明朝" panose="02020609040205080304" pitchFamily="17" charset="-128"/>
              </a:rPr>
              <a:t>3. How does your child handle challenging or difficult situations?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b="1" dirty="0">
                <a:latin typeface="ＭＳ Ｐゴシック" panose="020B0600070205080204" pitchFamily="50" charset="-128"/>
                <a:ea typeface="ＭＳ 明朝" panose="02020609040205080304" pitchFamily="17" charset="-128"/>
              </a:rPr>
              <a:t>（</a:t>
            </a:r>
            <a:r>
              <a:rPr lang="en-US" altLang="ja-JP" sz="600" b="1" dirty="0" err="1">
                <a:latin typeface="ＭＳ Ｐゴシック" panose="020B0600070205080204" pitchFamily="50" charset="-128"/>
                <a:ea typeface="ＭＳ 明朝" panose="02020609040205080304" pitchFamily="17" charset="-128"/>
              </a:rPr>
              <a:t>努力を必要とする、または困難な状況にお子さんはどのように対応しますか</a:t>
            </a:r>
            <a:r>
              <a:rPr lang="en-US" altLang="ja-JP" sz="600" b="1" dirty="0">
                <a:latin typeface="ＭＳ Ｐゴシック" panose="020B0600070205080204" pitchFamily="50" charset="-128"/>
                <a:ea typeface="ＭＳ 明朝" panose="02020609040205080304" pitchFamily="17" charset="-128"/>
              </a:rPr>
              <a:t>。）</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1)</a:t>
            </a:r>
            <a:r>
              <a:rPr lang="en-US" altLang="ja-JP" sz="600" dirty="0">
                <a:latin typeface="Times New Roman" panose="02020603050405020304" pitchFamily="18" charset="0"/>
                <a:ea typeface="ＭＳ 明朝" panose="02020609040205080304" pitchFamily="17" charset="-128"/>
              </a:rPr>
              <a:t> </a:t>
            </a:r>
            <a:r>
              <a:rPr lang="en-US" altLang="ja-JP" sz="600" dirty="0">
                <a:latin typeface="Century" panose="02040604050505020304" pitchFamily="18" charset="0"/>
                <a:ea typeface="ＭＳ 明朝" panose="02020609040205080304" pitchFamily="17" charset="-128"/>
              </a:rPr>
              <a:t>She is optimistic about everything. With that she will work hard with a positive mindset.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2)We believe that she understands what she should do.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3)</a:t>
            </a:r>
            <a:r>
              <a:rPr lang="en-US" altLang="ja-JP" sz="600" dirty="0">
                <a:latin typeface="Times New Roman" panose="02020603050405020304" pitchFamily="18" charset="0"/>
                <a:ea typeface="ＭＳ 明朝" panose="02020609040205080304" pitchFamily="17" charset="-128"/>
              </a:rPr>
              <a:t> </a:t>
            </a:r>
            <a:r>
              <a:rPr lang="en-US" altLang="ja-JP" sz="600" dirty="0">
                <a:latin typeface="Century" panose="02040604050505020304" pitchFamily="18" charset="0"/>
                <a:ea typeface="ＭＳ 明朝" panose="02020609040205080304" pitchFamily="17" charset="-128"/>
              </a:rPr>
              <a:t>My daughter usually makes every effort to find the best approach when facing confrontation. She is also good at asking experts for assistance. For instance, when she became in charge of costumes for the group dance event at school, she organized a special team to study how to design and sew costumes on the internet, then sketched her costume design, and made the pattern. Finally, she sewed several sets of costumes using her mother's sewing machine for hours and hours, day and night.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b="1" dirty="0">
                <a:latin typeface="Century" panose="02040604050505020304" pitchFamily="18" charset="0"/>
                <a:ea typeface="ＭＳ 明朝" panose="02020609040205080304" pitchFamily="17" charset="-128"/>
              </a:rPr>
              <a:t>4. What amount of independence do you give to your child? What is your child’s level of maturity?</a:t>
            </a:r>
            <a:r>
              <a:rPr lang="en-US" altLang="ja-JP" sz="600" b="1" dirty="0">
                <a:latin typeface="ＭＳ Ｐゴシック" panose="020B0600070205080204" pitchFamily="50" charset="-128"/>
                <a:ea typeface="ＭＳ 明朝" panose="02020609040205080304" pitchFamily="17" charset="-128"/>
              </a:rPr>
              <a:t>（</a:t>
            </a:r>
            <a:r>
              <a:rPr lang="en-US" altLang="ja-JP" sz="600" b="1" dirty="0" err="1">
                <a:latin typeface="ＭＳ Ｐゴシック" panose="020B0600070205080204" pitchFamily="50" charset="-128"/>
                <a:ea typeface="ＭＳ 明朝" panose="02020609040205080304" pitchFamily="17" charset="-128"/>
              </a:rPr>
              <a:t>お子さんにどの程度の主体性をもたせていますか｡お子さんは成熟度どの程度ですか</a:t>
            </a:r>
            <a:r>
              <a:rPr lang="en-US" altLang="ja-JP" sz="600" b="1" dirty="0">
                <a:latin typeface="ＭＳ Ｐゴシック" panose="020B0600070205080204" pitchFamily="50" charset="-128"/>
                <a:ea typeface="ＭＳ 明朝" panose="02020609040205080304" pitchFamily="17" charset="-128"/>
              </a:rPr>
              <a:t>。）</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1)</a:t>
            </a:r>
            <a:r>
              <a:rPr lang="en-US" altLang="ja-JP" sz="600" dirty="0">
                <a:latin typeface="Times New Roman" panose="02020603050405020304" pitchFamily="18" charset="0"/>
                <a:ea typeface="ＭＳ 明朝" panose="02020609040205080304" pitchFamily="17" charset="-128"/>
              </a:rPr>
              <a:t> </a:t>
            </a:r>
            <a:r>
              <a:rPr lang="en-US" altLang="ja-JP" sz="600" dirty="0">
                <a:latin typeface="Century" panose="02040604050505020304" pitchFamily="18" charset="0"/>
                <a:ea typeface="ＭＳ 明朝" panose="02020609040205080304" pitchFamily="17" charset="-128"/>
              </a:rPr>
              <a:t>We do not force her do anything. Once she became a high school student, she mostly decides for herself what she does.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2)</a:t>
            </a:r>
            <a:r>
              <a:rPr lang="en-US" altLang="ja-JP" sz="600" dirty="0">
                <a:latin typeface="Times New Roman" panose="02020603050405020304" pitchFamily="18" charset="0"/>
                <a:ea typeface="ＭＳ 明朝" panose="02020609040205080304" pitchFamily="17" charset="-128"/>
              </a:rPr>
              <a:t> </a:t>
            </a:r>
            <a:r>
              <a:rPr lang="en-US" altLang="ja-JP" sz="600" dirty="0">
                <a:latin typeface="Century" panose="02040604050505020304" pitchFamily="18" charset="0"/>
                <a:ea typeface="ＭＳ 明朝" panose="02020609040205080304" pitchFamily="17" charset="-128"/>
              </a:rPr>
              <a:t>She has her own room and cell phone, but is not permitted to use social network services.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As already mentioned in answering other questions, she may ask somebody to do everything for her. She seldom cooks or does house chores. She may act like an immature child at times.</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She often relies on others when she should be more independent.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3)</a:t>
            </a:r>
            <a:r>
              <a:rPr lang="en-US" altLang="ja-JP" sz="600" dirty="0">
                <a:latin typeface="Times New Roman" panose="02020603050405020304" pitchFamily="18" charset="0"/>
                <a:ea typeface="ＭＳ 明朝" panose="02020609040205080304" pitchFamily="17" charset="-128"/>
              </a:rPr>
              <a:t> </a:t>
            </a:r>
            <a:r>
              <a:rPr lang="en-US" altLang="ja-JP" sz="600" dirty="0">
                <a:latin typeface="Century" panose="02040604050505020304" pitchFamily="18" charset="0"/>
                <a:ea typeface="ＭＳ 明朝" panose="02020609040205080304" pitchFamily="17" charset="-128"/>
              </a:rPr>
              <a:t>As her parents, we’d like to see what she is going to do in her future, but we think she acts her age.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4)</a:t>
            </a:r>
            <a:r>
              <a:rPr lang="en-US" altLang="ja-JP" sz="600" dirty="0">
                <a:latin typeface="Times New Roman" panose="02020603050405020304" pitchFamily="18" charset="0"/>
                <a:ea typeface="ＭＳ 明朝" panose="02020609040205080304" pitchFamily="17" charset="-128"/>
              </a:rPr>
              <a:t> </a:t>
            </a:r>
            <a:r>
              <a:rPr lang="en-US" altLang="ja-JP" sz="600" dirty="0">
                <a:latin typeface="Century" panose="02040604050505020304" pitchFamily="18" charset="0"/>
                <a:ea typeface="ＭＳ 明朝" panose="02020609040205080304" pitchFamily="17" charset="-128"/>
              </a:rPr>
              <a:t>My daughter seems much more mentally mature than typical girls her age. When she was young, I strictly regulated her lifestyle; the way she uses her money, for example, but now I encourage her to make decisions for herself. At age 16 she traveled all the way to Osaka (170 miles away) for sightseeing with a friend of hers. Recently she took a long distance overnight bus to visit Tokyo Disneyland with a few friends of hers. Both started as a proposal from her and I allowed her to do them.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b="1" dirty="0">
                <a:latin typeface="Century" panose="02040604050505020304" pitchFamily="18" charset="0"/>
                <a:ea typeface="ＭＳ 明朝" panose="02020609040205080304" pitchFamily="17" charset="-128"/>
              </a:rPr>
              <a:t>5. What makes you proud of your child? </a:t>
            </a:r>
            <a:r>
              <a:rPr lang="ja-JP" altLang="ja-JP" sz="600" b="1" dirty="0">
                <a:latin typeface="Century" panose="02040604050505020304" pitchFamily="18" charset="0"/>
                <a:cs typeface="Arial" panose="020B0604020202020204" pitchFamily="34" charset="0"/>
              </a:rPr>
              <a:t>（お子さんについて誇りに思うことは何ですか。</a:t>
            </a:r>
            <a:r>
              <a:rPr lang="en-US" altLang="ja-JP" sz="600" b="1" dirty="0">
                <a:latin typeface="ＭＳ Ｐゴシック" panose="020B0600070205080204" pitchFamily="50" charset="-128"/>
                <a:ea typeface="ＭＳ 明朝" panose="02020609040205080304" pitchFamily="17" charset="-128"/>
              </a:rPr>
              <a:t>）</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1)</a:t>
            </a:r>
            <a:r>
              <a:rPr lang="en-US" altLang="ja-JP" sz="600" dirty="0">
                <a:latin typeface="Times New Roman" panose="02020603050405020304" pitchFamily="18" charset="0"/>
                <a:ea typeface="ＭＳ 明朝" panose="02020609040205080304" pitchFamily="17" charset="-128"/>
              </a:rPr>
              <a:t> </a:t>
            </a:r>
            <a:r>
              <a:rPr lang="en-US" altLang="ja-JP" sz="600" dirty="0">
                <a:latin typeface="Century" panose="02040604050505020304" pitchFamily="18" charset="0"/>
                <a:ea typeface="ＭＳ 明朝" panose="02020609040205080304" pitchFamily="17" charset="-128"/>
              </a:rPr>
              <a:t>We love her smile. She always has a smile on her face, so we feel happy when she is. We are proud of her cheerful personality.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2)</a:t>
            </a:r>
            <a:r>
              <a:rPr lang="en-US" altLang="ja-JP" sz="600" dirty="0">
                <a:latin typeface="Times New Roman" panose="02020603050405020304" pitchFamily="18" charset="0"/>
                <a:ea typeface="ＭＳ 明朝" panose="02020609040205080304" pitchFamily="17" charset="-128"/>
              </a:rPr>
              <a:t> </a:t>
            </a:r>
            <a:r>
              <a:rPr lang="en-US" altLang="ja-JP" sz="600" dirty="0">
                <a:latin typeface="Century" panose="02040604050505020304" pitchFamily="18" charset="0"/>
                <a:ea typeface="ＭＳ 明朝" panose="02020609040205080304" pitchFamily="17" charset="-128"/>
              </a:rPr>
              <a:t>She is honest and kind to everyone. She always thinks about family members, not only us but also her grandparents. She has long talks with them by phone.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3)We are proud of her cheerful character.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4)</a:t>
            </a:r>
            <a:r>
              <a:rPr lang="en-US" altLang="ja-JP" sz="600" dirty="0">
                <a:latin typeface="Times New Roman" panose="02020603050405020304" pitchFamily="18" charset="0"/>
                <a:ea typeface="ＭＳ 明朝" panose="02020609040205080304" pitchFamily="17" charset="-128"/>
              </a:rPr>
              <a:t> </a:t>
            </a:r>
            <a:r>
              <a:rPr lang="en-US" altLang="ja-JP" sz="600" dirty="0">
                <a:latin typeface="Century" panose="02040604050505020304" pitchFamily="18" charset="0"/>
                <a:ea typeface="ＭＳ 明朝" panose="02020609040205080304" pitchFamily="17" charset="-128"/>
              </a:rPr>
              <a:t>I'm proud of my daughter 's creativity and ability to absorb many new things.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She has been creative since her infancy. I still remember her amazing woodblock buildings and artworks. At age 9 she wanted to talk to a close friend of hers at any time so she made an FM transmitter, doing soldering by herself.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She has learned a lot of things with passion: swimming, Japanese calligraphy, piano, clarinet, singing, and English conversation in addition to the normal school education. Furthermore, she has taught herself to ride a unicycle, play the guitar and sewing.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No wonder she is now interested in fashion design -- a collection of various skills, plus creativity.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b="1" dirty="0">
                <a:latin typeface="Century" panose="02040604050505020304" pitchFamily="18" charset="0"/>
                <a:ea typeface="ＭＳ 明朝" panose="02020609040205080304" pitchFamily="17" charset="-128"/>
              </a:rPr>
              <a:t>6. Why do you want your child to be an exchange student?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b="1" dirty="0">
                <a:latin typeface="ＭＳ Ｐゴシック" panose="020B0600070205080204" pitchFamily="50" charset="-128"/>
                <a:ea typeface="ＭＳ 明朝" panose="02020609040205080304" pitchFamily="17" charset="-128"/>
              </a:rPr>
              <a:t>（</a:t>
            </a:r>
            <a:r>
              <a:rPr lang="en-US" altLang="ja-JP" sz="600" b="1" dirty="0" err="1">
                <a:latin typeface="ＭＳ Ｐゴシック" panose="020B0600070205080204" pitchFamily="50" charset="-128"/>
                <a:ea typeface="ＭＳ 明朝" panose="02020609040205080304" pitchFamily="17" charset="-128"/>
              </a:rPr>
              <a:t>お子さんに交換に参加してほしいと思う理由は何ですか</a:t>
            </a:r>
            <a:r>
              <a:rPr lang="en-US" altLang="ja-JP" sz="600" b="1" dirty="0">
                <a:latin typeface="ＭＳ Ｐゴシック" panose="020B0600070205080204" pitchFamily="50" charset="-128"/>
                <a:ea typeface="ＭＳ 明朝" panose="02020609040205080304" pitchFamily="17" charset="-128"/>
              </a:rPr>
              <a:t>。）</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1)</a:t>
            </a:r>
            <a:r>
              <a:rPr lang="en-US" altLang="ja-JP" sz="600" dirty="0">
                <a:latin typeface="Times New Roman" panose="02020603050405020304" pitchFamily="18" charset="0"/>
                <a:ea typeface="ＭＳ 明朝" panose="02020609040205080304" pitchFamily="17" charset="-128"/>
              </a:rPr>
              <a:t> </a:t>
            </a:r>
            <a:r>
              <a:rPr lang="en-US" altLang="ja-JP" sz="600" dirty="0">
                <a:latin typeface="Century" panose="02040604050505020304" pitchFamily="18" charset="0"/>
                <a:ea typeface="ＭＳ 明朝" panose="02020609040205080304" pitchFamily="17" charset="-128"/>
              </a:rPr>
              <a:t>First of all, because she wanted to be an exchange student. We would like to support what she wants to do. And we want her to know the wide world, we think she has grown enough mentally to do that.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2)</a:t>
            </a:r>
            <a:r>
              <a:rPr lang="en-US" altLang="ja-JP" sz="600" dirty="0">
                <a:latin typeface="Times New Roman" panose="02020603050405020304" pitchFamily="18" charset="0"/>
                <a:ea typeface="ＭＳ 明朝" panose="02020609040205080304" pitchFamily="17" charset="-128"/>
              </a:rPr>
              <a:t> </a:t>
            </a:r>
            <a:r>
              <a:rPr lang="en-US" altLang="ja-JP" sz="600" dirty="0">
                <a:latin typeface="Century" panose="02040604050505020304" pitchFamily="18" charset="0"/>
                <a:ea typeface="ＭＳ 明朝" panose="02020609040205080304" pitchFamily="17" charset="-128"/>
              </a:rPr>
              <a:t>She is good at speaking English and wants to get a job where she can work all over the world. We want her to experience other cultures and languages while she is young. This is what I had dreamed of when I was young.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3)</a:t>
            </a:r>
            <a:r>
              <a:rPr lang="en-US" altLang="ja-JP" sz="600" dirty="0">
                <a:latin typeface="Times New Roman" panose="02020603050405020304" pitchFamily="18" charset="0"/>
                <a:ea typeface="ＭＳ 明朝" panose="02020609040205080304" pitchFamily="17" charset="-128"/>
              </a:rPr>
              <a:t> </a:t>
            </a:r>
            <a:r>
              <a:rPr lang="en-US" altLang="ja-JP" sz="600" dirty="0">
                <a:latin typeface="Century" panose="02040604050505020304" pitchFamily="18" charset="0"/>
                <a:ea typeface="ＭＳ 明朝" panose="02020609040205080304" pitchFamily="17" charset="-128"/>
              </a:rPr>
              <a:t>We understand that customs are different in every culture. We’d like to make her experience a country we don’t know and become more conscious of her own cultural identity.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4)</a:t>
            </a:r>
            <a:r>
              <a:rPr lang="en-US" altLang="ja-JP" sz="600" dirty="0">
                <a:latin typeface="Times New Roman" panose="02020603050405020304" pitchFamily="18" charset="0"/>
                <a:ea typeface="ＭＳ 明朝" panose="02020609040205080304" pitchFamily="17" charset="-128"/>
              </a:rPr>
              <a:t> </a:t>
            </a:r>
            <a:r>
              <a:rPr lang="en-US" altLang="ja-JP" sz="600" dirty="0">
                <a:latin typeface="Century" panose="02040604050505020304" pitchFamily="18" charset="0"/>
                <a:ea typeface="ＭＳ 明朝" panose="02020609040205080304" pitchFamily="17" charset="-128"/>
              </a:rPr>
              <a:t>Because the experience of being an exchange student will widen my daughter 's way of thinking and will prepare her for a working career in future.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It was almost three years ago that my daughter said for the first time that someday she would go to the U.S. alone to work there. I was not surprised, I was just so happy to hear that because it was a clear sign that she was already mature and independent and that she had the extraordinary bravery necessary to stay abroad alone at her age. I was so proud of her. Since then she has been keeping that desire in mind.</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Being an exchange student is therefore her ideal first step in realizing her dream. I'm convinced that her stay will establish a solid basis for her entire life, not to mention her working career.</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b="1" dirty="0">
                <a:latin typeface="Century" panose="02040604050505020304" pitchFamily="18" charset="0"/>
                <a:ea typeface="ＭＳ 明朝" panose="02020609040205080304" pitchFamily="17" charset="-128"/>
              </a:rPr>
              <a:t>7. Are there any other comments you would like to share with the host families?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b="1" dirty="0">
                <a:latin typeface="ＭＳ Ｐゴシック" panose="020B0600070205080204" pitchFamily="50" charset="-128"/>
                <a:ea typeface="ＭＳ 明朝" panose="02020609040205080304" pitchFamily="17" charset="-128"/>
              </a:rPr>
              <a:t>（</a:t>
            </a:r>
            <a:r>
              <a:rPr lang="en-US" altLang="ja-JP" sz="600" b="1" dirty="0" err="1">
                <a:latin typeface="ＭＳ Ｐゴシック" panose="020B0600070205080204" pitchFamily="50" charset="-128"/>
                <a:ea typeface="ＭＳ 明朝" panose="02020609040205080304" pitchFamily="17" charset="-128"/>
              </a:rPr>
              <a:t>ホストファミリーに伝えておきたいその他のコメントはありますか</a:t>
            </a:r>
            <a:r>
              <a:rPr lang="en-US" altLang="ja-JP" sz="600" b="1" dirty="0">
                <a:latin typeface="ＭＳ Ｐゴシック" panose="020B0600070205080204" pitchFamily="50" charset="-128"/>
                <a:ea typeface="ＭＳ 明朝" panose="02020609040205080304" pitchFamily="17" charset="-128"/>
              </a:rPr>
              <a:t>。）</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1)</a:t>
            </a:r>
            <a:r>
              <a:rPr lang="en-US" altLang="ja-JP" sz="600" dirty="0">
                <a:latin typeface="Times New Roman" panose="02020603050405020304" pitchFamily="18" charset="0"/>
                <a:ea typeface="ＭＳ 明朝" panose="02020609040205080304" pitchFamily="17" charset="-128"/>
              </a:rPr>
              <a:t> </a:t>
            </a:r>
            <a:r>
              <a:rPr lang="en-US" altLang="ja-JP" sz="600" dirty="0">
                <a:latin typeface="Century" panose="02040604050505020304" pitchFamily="18" charset="0"/>
                <a:ea typeface="ＭＳ 明朝" panose="02020609040205080304" pitchFamily="17" charset="-128"/>
              </a:rPr>
              <a:t>I appreciate your kindness in becoming host families for her. She likes to chat, so please talk to her a lot. This way she will enjoy her life with you.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2)</a:t>
            </a:r>
            <a:r>
              <a:rPr lang="en-US" altLang="ja-JP" sz="600" dirty="0">
                <a:latin typeface="Times New Roman" panose="02020603050405020304" pitchFamily="18" charset="0"/>
                <a:ea typeface="ＭＳ 明朝" panose="02020609040205080304" pitchFamily="17" charset="-128"/>
              </a:rPr>
              <a:t> </a:t>
            </a:r>
            <a:r>
              <a:rPr lang="en-US" altLang="ja-JP" sz="600" dirty="0">
                <a:latin typeface="Century" panose="02040604050505020304" pitchFamily="18" charset="0"/>
                <a:ea typeface="ＭＳ 明朝" panose="02020609040205080304" pitchFamily="17" charset="-128"/>
              </a:rPr>
              <a:t>She has been raised as a princess until now. She may not be patient at first. But we hope she will overcome these difficulties with your help. Please speak to her frankly. We would like you to feel as if you were her second family. Thank you very much. </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Century" panose="02040604050505020304" pitchFamily="18" charset="0"/>
                <a:ea typeface="ＭＳ 明朝" panose="02020609040205080304" pitchFamily="17" charset="-128"/>
              </a:rPr>
              <a:t>3)</a:t>
            </a:r>
            <a:r>
              <a:rPr lang="en-US" altLang="ja-JP" sz="600" dirty="0">
                <a:latin typeface="Times New Roman" panose="02020603050405020304" pitchFamily="18" charset="0"/>
                <a:ea typeface="ＭＳ 明朝" panose="02020609040205080304" pitchFamily="17" charset="-128"/>
              </a:rPr>
              <a:t> </a:t>
            </a:r>
            <a:r>
              <a:rPr lang="en-US" altLang="ja-JP" sz="600" dirty="0">
                <a:latin typeface="Century" panose="02040604050505020304" pitchFamily="18" charset="0"/>
                <a:ea typeface="ＭＳ 明朝" panose="02020609040205080304" pitchFamily="17" charset="-128"/>
              </a:rPr>
              <a:t>I just can’t thank you enough for hosting my daughter as an exchange student. I hope the days with her will be interesting, exciting and productive for everybody. Thank you so much.</a:t>
            </a:r>
            <a:endParaRPr lang="ja-JP" altLang="ja-JP" sz="6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600" dirty="0">
                <a:latin typeface="Times New Roman" panose="02020603050405020304" pitchFamily="18" charset="0"/>
                <a:ea typeface="ＭＳ 明朝" panose="02020609040205080304" pitchFamily="17" charset="-128"/>
              </a:rPr>
              <a:t> </a:t>
            </a:r>
            <a:endParaRPr lang="ja-JP" altLang="ja-JP" sz="400" dirty="0">
              <a:latin typeface="Times New Roman" panose="02020603050405020304" pitchFamily="18" charset="0"/>
              <a:ea typeface="ＭＳ 明朝" panose="02020609040205080304" pitchFamily="17" charset="-128"/>
            </a:endParaRPr>
          </a:p>
        </p:txBody>
      </p:sp>
      <p:sp>
        <p:nvSpPr>
          <p:cNvPr id="29706" name="テキスト ボックス 1">
            <a:extLst>
              <a:ext uri="{FF2B5EF4-FFF2-40B4-BE49-F238E27FC236}">
                <a16:creationId xmlns:a16="http://schemas.microsoft.com/office/drawing/2014/main" id="{3C5F825C-FB9D-4E07-B42A-2558442DAA95}"/>
              </a:ext>
            </a:extLst>
          </p:cNvPr>
          <p:cNvSpPr txBox="1">
            <a:spLocks noChangeArrowheads="1"/>
          </p:cNvSpPr>
          <p:nvPr/>
        </p:nvSpPr>
        <p:spPr bwMode="auto">
          <a:xfrm>
            <a:off x="5838824" y="1573213"/>
            <a:ext cx="3197671"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dirty="0">
                <a:solidFill>
                  <a:srgbClr val="FF0000"/>
                </a:solidFill>
                <a:latin typeface="AR P丸ゴシック体E" pitchFamily="50" charset="-128"/>
                <a:ea typeface="AR P丸ゴシック体E" pitchFamily="50" charset="-128"/>
              </a:rPr>
              <a:t>サンプル　</a:t>
            </a:r>
            <a:endParaRPr lang="en-US" altLang="ja-JP" sz="1400" dirty="0">
              <a:solidFill>
                <a:srgbClr val="FF0000"/>
              </a:solidFill>
              <a:latin typeface="AR P丸ゴシック体E" pitchFamily="50" charset="-128"/>
              <a:ea typeface="AR P丸ゴシック体E" pitchFamily="50" charset="-128"/>
            </a:endParaRPr>
          </a:p>
          <a:p>
            <a:pPr>
              <a:spcBef>
                <a:spcPct val="0"/>
              </a:spcBef>
              <a:buFontTx/>
              <a:buNone/>
            </a:pPr>
            <a:r>
              <a:rPr lang="ja-JP" altLang="en-US" sz="1400" dirty="0">
                <a:solidFill>
                  <a:srgbClr val="FF0000"/>
                </a:solidFill>
                <a:latin typeface="AR P丸ゴシック体E" pitchFamily="50" charset="-128"/>
                <a:ea typeface="AR P丸ゴシック体E" pitchFamily="50" charset="-128"/>
              </a:rPr>
              <a:t>　（子供のいいところを強調する）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arn(inVertical)">
                                      <p:cBhvr>
                                        <p:cTn id="7" dur="500"/>
                                        <p:tgtEl>
                                          <p:spTgt spid="122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293"/>
                                        </p:tgtEl>
                                        <p:attrNameLst>
                                          <p:attrName>style.visibility</p:attrName>
                                        </p:attrNameLst>
                                      </p:cBhvr>
                                      <p:to>
                                        <p:strVal val="visible"/>
                                      </p:to>
                                    </p:set>
                                    <p:animEffect transition="in" filter="barn(inVertical)">
                                      <p:cBhvr>
                                        <p:cTn id="10" dur="500"/>
                                        <p:tgtEl>
                                          <p:spTgt spid="12293"/>
                                        </p:tgtEl>
                                      </p:cBhvr>
                                    </p:animEffect>
                                  </p:childTnLst>
                                </p:cTn>
                              </p:par>
                            </p:childTnLst>
                          </p:cTn>
                        </p:par>
                        <p:par>
                          <p:cTn id="11" fill="hold" nodeType="afterGroup">
                            <p:stCondLst>
                              <p:cond delay="500"/>
                            </p:stCondLst>
                            <p:childTnLst>
                              <p:par>
                                <p:cTn id="12" presetID="16" presetClass="entr" presetSubtype="21"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par>
                          <p:cTn id="15" fill="hold" nodeType="afterGroup">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9706"/>
                                        </p:tgtEl>
                                        <p:attrNameLst>
                                          <p:attrName>style.visibility</p:attrName>
                                        </p:attrNameLst>
                                      </p:cBhvr>
                                      <p:to>
                                        <p:strVal val="visible"/>
                                      </p:to>
                                    </p:set>
                                    <p:animEffect transition="in" filter="barn(inVertical)">
                                      <p:cBhvr>
                                        <p:cTn id="18" dur="500"/>
                                        <p:tgtEl>
                                          <p:spTgt spid="29706"/>
                                        </p:tgtEl>
                                      </p:cBhvr>
                                    </p:animEffect>
                                  </p:childTnLst>
                                </p:cTn>
                              </p:par>
                            </p:childTnLst>
                          </p:cTn>
                        </p:par>
                        <p:par>
                          <p:cTn id="19" fill="hold" nodeType="afterGroup">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p:bldP spid="4" grpId="0"/>
      <p:bldP spid="2970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オブジェクト 2">
            <a:extLst>
              <a:ext uri="{FF2B5EF4-FFF2-40B4-BE49-F238E27FC236}">
                <a16:creationId xmlns:a16="http://schemas.microsoft.com/office/drawing/2014/main" id="{428E357B-2BC8-4276-9C33-28FDE18441AD}"/>
              </a:ext>
            </a:extLst>
          </p:cNvPr>
          <p:cNvGraphicFramePr>
            <a:graphicFrameLocks noChangeAspect="1"/>
          </p:cNvGraphicFramePr>
          <p:nvPr/>
        </p:nvGraphicFramePr>
        <p:xfrm>
          <a:off x="26988" y="0"/>
          <a:ext cx="4859337" cy="6877050"/>
        </p:xfrm>
        <a:graphic>
          <a:graphicData uri="http://schemas.openxmlformats.org/presentationml/2006/ole">
            <mc:AlternateContent xmlns:mc="http://schemas.openxmlformats.org/markup-compatibility/2006">
              <mc:Choice xmlns:v="urn:schemas-microsoft-com:vml" Requires="v">
                <p:oleObj spid="_x0000_s5128" name="Acrobat Document" r:id="rId3" imgW="5667119" imgH="8019810" progId="AcroExch.Document.DC">
                  <p:embed/>
                </p:oleObj>
              </mc:Choice>
              <mc:Fallback>
                <p:oleObj name="Acrobat Document" r:id="rId3" imgW="5667119" imgH="8019810" progId="AcroExch.Document.DC">
                  <p:embed/>
                  <p:pic>
                    <p:nvPicPr>
                      <p:cNvPr id="0" name="オブジェクト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8" y="0"/>
                        <a:ext cx="4859337"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5" name="正方形/長方形 2">
            <a:extLst>
              <a:ext uri="{FF2B5EF4-FFF2-40B4-BE49-F238E27FC236}">
                <a16:creationId xmlns:a16="http://schemas.microsoft.com/office/drawing/2014/main" id="{24A84959-7BDB-457C-B7D2-7293419DBE29}"/>
              </a:ext>
            </a:extLst>
          </p:cNvPr>
          <p:cNvSpPr>
            <a:spLocks noChangeArrowheads="1"/>
          </p:cNvSpPr>
          <p:nvPr/>
        </p:nvSpPr>
        <p:spPr bwMode="auto">
          <a:xfrm>
            <a:off x="4583113" y="17463"/>
            <a:ext cx="4572000" cy="70834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chemeClr val="tx1"/>
                </a:solidFill>
                <a:latin typeface="Arial" charset="0"/>
                <a:ea typeface="ＭＳ Ｐゴシック" charset="-128"/>
              </a:defRPr>
            </a:lvl1pPr>
            <a:lvl2pPr marL="742950" indent="-285750" eaLnBrk="0" hangingPunct="0">
              <a:defRPr kumimoji="1" sz="1400">
                <a:solidFill>
                  <a:schemeClr val="tx1"/>
                </a:solidFill>
                <a:latin typeface="Arial" charset="0"/>
                <a:ea typeface="ＭＳ Ｐゴシック" charset="-128"/>
              </a:defRPr>
            </a:lvl2pPr>
            <a:lvl3pPr marL="1143000" indent="-228600" eaLnBrk="0" hangingPunct="0">
              <a:defRPr kumimoji="1" sz="1400">
                <a:solidFill>
                  <a:schemeClr val="tx1"/>
                </a:solidFill>
                <a:latin typeface="Arial" charset="0"/>
                <a:ea typeface="ＭＳ Ｐゴシック" charset="-128"/>
              </a:defRPr>
            </a:lvl3pPr>
            <a:lvl4pPr marL="1600200" indent="-228600" eaLnBrk="0" hangingPunct="0">
              <a:defRPr kumimoji="1" sz="1400">
                <a:solidFill>
                  <a:schemeClr val="tx1"/>
                </a:solidFill>
                <a:latin typeface="Arial" charset="0"/>
                <a:ea typeface="ＭＳ Ｐゴシック" charset="-128"/>
              </a:defRPr>
            </a:lvl4pPr>
            <a:lvl5pPr marL="2057400" indent="-228600" eaLnBrk="0" hangingPunct="0">
              <a:defRPr kumimoji="1" sz="1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a:solidFill>
                  <a:schemeClr val="tx1"/>
                </a:solidFill>
                <a:latin typeface="Arial" charset="0"/>
                <a:ea typeface="ＭＳ Ｐゴシック" charset="-128"/>
              </a:defRPr>
            </a:lvl9pPr>
          </a:lstStyle>
          <a:p>
            <a:pPr eaLnBrk="1" hangingPunct="1">
              <a:lnSpc>
                <a:spcPct val="110000"/>
              </a:lnSpc>
              <a:defRPr/>
            </a:pPr>
            <a:r>
              <a:rPr lang="ja-JP" altLang="ja-JP" sz="800" b="1" u="sng" dirty="0">
                <a:solidFill>
                  <a:srgbClr val="FF0000"/>
                </a:solidFill>
                <a:latin typeface="AR P丸ゴシック体E" panose="020F0900000000000000" pitchFamily="50" charset="-128"/>
                <a:ea typeface="AR P丸ゴシック体E" panose="020F0900000000000000" pitchFamily="50" charset="-128"/>
              </a:rPr>
              <a:t>ロータリー青少年交換　長期プログラム申請書　　</a:t>
            </a:r>
            <a:r>
              <a:rPr lang="ja-JP" altLang="en-US" sz="800" b="1" u="sng" dirty="0">
                <a:solidFill>
                  <a:srgbClr val="FF0000"/>
                </a:solidFill>
                <a:latin typeface="AR P丸ゴシック体E" panose="020F0900000000000000" pitchFamily="50" charset="-128"/>
                <a:ea typeface="AR P丸ゴシック体E" panose="020F0900000000000000" pitchFamily="50" charset="-128"/>
              </a:rPr>
              <a:t>初めて</a:t>
            </a:r>
            <a:r>
              <a:rPr lang="ja-JP" altLang="ja-JP" sz="800" b="1" u="sng" dirty="0">
                <a:solidFill>
                  <a:srgbClr val="FF0000"/>
                </a:solidFill>
                <a:latin typeface="AR P丸ゴシック体E" panose="020F0900000000000000" pitchFamily="50" charset="-128"/>
                <a:ea typeface="AR P丸ゴシック体E" panose="020F0900000000000000" pitchFamily="50" charset="-128"/>
              </a:rPr>
              <a:t>記入する人のための解説書</a:t>
            </a:r>
            <a:endParaRPr lang="en-US" altLang="ja-JP" sz="800" b="1" u="sng" dirty="0">
              <a:solidFill>
                <a:srgbClr val="FF0000"/>
              </a:solidFill>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en-US" sz="800" b="1" u="sng" dirty="0">
                <a:solidFill>
                  <a:srgbClr val="FF0000"/>
                </a:solidFill>
                <a:latin typeface="AR P丸ゴシック体E" panose="020F0900000000000000" pitchFamily="50" charset="-128"/>
                <a:ea typeface="AR P丸ゴシック体E" panose="020F0900000000000000" pitchFamily="50" charset="-128"/>
              </a:rPr>
              <a:t>次頁以降、同一の項目を記入するときは、すべて、下記留意事項を適用すること</a:t>
            </a:r>
            <a:endParaRPr lang="en-US" altLang="ja-JP" sz="800" b="1" u="sng" dirty="0">
              <a:solidFill>
                <a:srgbClr val="FF0000"/>
              </a:solidFill>
              <a:latin typeface="AR P丸ゴシック体E" panose="020F0900000000000000" pitchFamily="50" charset="-128"/>
              <a:ea typeface="AR P丸ゴシック体E" panose="020F0900000000000000" pitchFamily="50" charset="-128"/>
            </a:endParaRPr>
          </a:p>
          <a:p>
            <a:pPr eaLnBrk="1" hangingPunct="1">
              <a:lnSpc>
                <a:spcPct val="110000"/>
              </a:lnSpc>
              <a:defRPr/>
            </a:pPr>
            <a:endParaRPr lang="ja-JP" altLang="ja-JP" sz="800" dirty="0">
              <a:solidFill>
                <a:srgbClr val="FF0000"/>
              </a:solidFill>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①氏はすべて大文字、名は第</a:t>
            </a:r>
            <a:r>
              <a:rPr lang="en-US" altLang="ja-JP" sz="750" dirty="0">
                <a:latin typeface="AR P丸ゴシック体E" panose="020F0900000000000000" pitchFamily="50" charset="-128"/>
                <a:ea typeface="AR P丸ゴシック体E" panose="020F0900000000000000" pitchFamily="50" charset="-128"/>
              </a:rPr>
              <a:t>1</a:t>
            </a:r>
            <a:r>
              <a:rPr lang="ja-JP" altLang="ja-JP" sz="750" dirty="0">
                <a:latin typeface="AR P丸ゴシック体E" panose="020F0900000000000000" pitchFamily="50" charset="-128"/>
                <a:ea typeface="AR P丸ゴシック体E" panose="020F0900000000000000" pitchFamily="50" charset="-128"/>
              </a:rPr>
              <a:t>文字のみ大文字。　キーボード入力</a:t>
            </a:r>
            <a:r>
              <a:rPr lang="ja-JP" altLang="en-US" sz="750" dirty="0">
                <a:latin typeface="AR P丸ゴシック体E" panose="020F0900000000000000" pitchFamily="50" charset="-128"/>
                <a:ea typeface="AR P丸ゴシック体E" panose="020F0900000000000000" pitchFamily="50" charset="-128"/>
              </a:rPr>
              <a:t>か</a:t>
            </a:r>
            <a:r>
              <a:rPr lang="ja-JP" altLang="ja-JP" sz="750" dirty="0">
                <a:latin typeface="AR P丸ゴシック体E" panose="020F0900000000000000" pitchFamily="50" charset="-128"/>
                <a:ea typeface="AR P丸ゴシック体E" panose="020F0900000000000000" pitchFamily="50" charset="-128"/>
              </a:rPr>
              <a:t>、手書きなら　</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ブロック体（活字体）　　氏と名の順番はどちらが先でもよいが（名</a:t>
            </a:r>
            <a:r>
              <a:rPr lang="en-US" altLang="ja-JP" sz="750" dirty="0">
                <a:latin typeface="AR P丸ゴシック体E" panose="020F0900000000000000" pitchFamily="50" charset="-128"/>
                <a:ea typeface="AR P丸ゴシック体E" panose="020F0900000000000000" pitchFamily="50" charset="-128"/>
              </a:rPr>
              <a:t>+</a:t>
            </a:r>
            <a:r>
              <a:rPr lang="ja-JP" altLang="ja-JP" sz="750" dirty="0">
                <a:latin typeface="AR P丸ゴシック体E" panose="020F0900000000000000" pitchFamily="50" charset="-128"/>
                <a:ea typeface="AR P丸ゴシック体E" panose="020F0900000000000000" pitchFamily="50" charset="-128"/>
              </a:rPr>
              <a:t>氏に統一）</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秋山あきこ　は　</a:t>
            </a:r>
            <a:r>
              <a:rPr lang="en-US" altLang="ja-JP" sz="750" dirty="0">
                <a:latin typeface="AR P丸ゴシック体E" panose="020F0900000000000000" pitchFamily="50" charset="-128"/>
                <a:ea typeface="AR P丸ゴシック体E" panose="020F0900000000000000" pitchFamily="50" charset="-128"/>
              </a:rPr>
              <a:t>Akiko AKIYAMA</a:t>
            </a:r>
            <a:endParaRPr lang="ja-JP" altLang="ja-JP" sz="750" dirty="0">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②二者択一、該当するところを選ぶ</a:t>
            </a:r>
            <a:r>
              <a:rPr lang="ja-JP" altLang="en-US" sz="750" dirty="0">
                <a:latin typeface="AR P丸ゴシック体E" panose="020F0900000000000000" pitchFamily="50" charset="-128"/>
                <a:ea typeface="AR P丸ゴシック体E" panose="020F0900000000000000" pitchFamily="50" charset="-128"/>
              </a:rPr>
              <a:t>四角</a:t>
            </a:r>
            <a:r>
              <a:rPr lang="ja-JP" altLang="ja-JP" sz="750" dirty="0">
                <a:latin typeface="AR P丸ゴシック体E" panose="020F0900000000000000" pitchFamily="50" charset="-128"/>
                <a:ea typeface="AR P丸ゴシック体E" panose="020F0900000000000000" pitchFamily="50" charset="-128"/>
              </a:rPr>
              <a:t>（チェックボックス）の中は、大文字</a:t>
            </a:r>
            <a:r>
              <a:rPr lang="ja-JP" altLang="en-US" sz="750" dirty="0">
                <a:latin typeface="AR P丸ゴシック体E" panose="020F0900000000000000" pitchFamily="50" charset="-128"/>
                <a:ea typeface="AR P丸ゴシック体E" panose="020F0900000000000000" pitchFamily="50" charset="-128"/>
              </a:rPr>
              <a:t>か小文字</a:t>
            </a:r>
            <a:endParaRPr lang="ja-JP" altLang="ja-JP" sz="750" dirty="0">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の</a:t>
            </a:r>
            <a:r>
              <a:rPr lang="ja-JP" altLang="en-US" sz="750" b="1" dirty="0">
                <a:latin typeface="AR P丸ゴシック体E" panose="020F0900000000000000" pitchFamily="50" charset="-128"/>
                <a:ea typeface="AR P丸ゴシック体E" panose="020F0900000000000000" pitchFamily="50" charset="-128"/>
              </a:rPr>
              <a:t>　</a:t>
            </a:r>
            <a:r>
              <a:rPr lang="en-US" altLang="ja-JP" sz="750" b="1" dirty="0">
                <a:latin typeface="AR P丸ゴシック体E" panose="020F0900000000000000" pitchFamily="50" charset="-128"/>
                <a:ea typeface="AR P丸ゴシック体E" panose="020F0900000000000000" pitchFamily="50" charset="-128"/>
              </a:rPr>
              <a:t>X</a:t>
            </a:r>
            <a:r>
              <a:rPr lang="ja-JP" altLang="en-US" sz="750" dirty="0">
                <a:latin typeface="AR P丸ゴシック体E" panose="020F0900000000000000" pitchFamily="50" charset="-128"/>
                <a:ea typeface="AR P丸ゴシック体E" panose="020F0900000000000000" pitchFamily="50" charset="-128"/>
              </a:rPr>
              <a:t>　</a:t>
            </a:r>
            <a:r>
              <a:rPr lang="ja-JP" altLang="ja-JP" sz="750" dirty="0">
                <a:latin typeface="AR P丸ゴシック体E" panose="020F0900000000000000" pitchFamily="50" charset="-128"/>
                <a:ea typeface="AR P丸ゴシック体E" panose="020F0900000000000000" pitchFamily="50" charset="-128"/>
              </a:rPr>
              <a:t>を入れること。コンピュータによっては、</a:t>
            </a:r>
            <a:r>
              <a:rPr lang="ja-JP" altLang="en-US" sz="750" dirty="0">
                <a:latin typeface="AR P丸ゴシック体E" panose="020F0900000000000000" pitchFamily="50" charset="-128"/>
                <a:ea typeface="AR P丸ゴシック体E" panose="020F0900000000000000" pitchFamily="50" charset="-128"/>
              </a:rPr>
              <a:t>　レ　点は</a:t>
            </a:r>
            <a:r>
              <a:rPr lang="ja-JP" altLang="ja-JP" sz="750" dirty="0">
                <a:latin typeface="AR P丸ゴシック体E" panose="020F0900000000000000" pitchFamily="50" charset="-128"/>
                <a:ea typeface="AR P丸ゴシック体E" panose="020F0900000000000000" pitchFamily="50" charset="-128"/>
              </a:rPr>
              <a:t>文字化けする場合があるので注意。</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③住所は日本の郵便屋さんが迷わずに配達できる表記を心がけること。</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新町</a:t>
            </a:r>
            <a:r>
              <a:rPr lang="en-US" altLang="ja-JP" sz="750" dirty="0">
                <a:latin typeface="AR P丸ゴシック体E" panose="020F0900000000000000" pitchFamily="50" charset="-128"/>
                <a:ea typeface="AR P丸ゴシック体E" panose="020F0900000000000000" pitchFamily="50" charset="-128"/>
              </a:rPr>
              <a:t>1</a:t>
            </a:r>
            <a:r>
              <a:rPr lang="ja-JP" altLang="ja-JP" sz="750" dirty="0">
                <a:latin typeface="AR P丸ゴシック体E" panose="020F0900000000000000" pitchFamily="50" charset="-128"/>
                <a:ea typeface="AR P丸ゴシック体E" panose="020F0900000000000000" pitchFamily="50" charset="-128"/>
              </a:rPr>
              <a:t>丁目</a:t>
            </a:r>
            <a:r>
              <a:rPr lang="en-US" altLang="ja-JP" sz="750" dirty="0">
                <a:latin typeface="AR P丸ゴシック体E" panose="020F0900000000000000" pitchFamily="50" charset="-128"/>
                <a:ea typeface="AR P丸ゴシック体E" panose="020F0900000000000000" pitchFamily="50" charset="-128"/>
              </a:rPr>
              <a:t>3</a:t>
            </a:r>
            <a:r>
              <a:rPr lang="ja-JP" altLang="ja-JP" sz="750" dirty="0">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2</a:t>
            </a:r>
            <a:r>
              <a:rPr lang="ja-JP" altLang="ja-JP" sz="750" dirty="0">
                <a:latin typeface="AR P丸ゴシック体E" panose="020F0900000000000000" pitchFamily="50" charset="-128"/>
                <a:ea typeface="AR P丸ゴシック体E" panose="020F0900000000000000" pitchFamily="50" charset="-128"/>
              </a:rPr>
              <a:t>なら、</a:t>
            </a:r>
            <a:r>
              <a:rPr lang="en-US" altLang="ja-JP" sz="750" dirty="0" err="1">
                <a:latin typeface="AR P丸ゴシック体E" panose="020F0900000000000000" pitchFamily="50" charset="-128"/>
                <a:ea typeface="AR P丸ゴシック体E" panose="020F0900000000000000" pitchFamily="50" charset="-128"/>
              </a:rPr>
              <a:t>Shinmachi</a:t>
            </a:r>
            <a:r>
              <a:rPr lang="en-US" altLang="ja-JP" sz="750" dirty="0">
                <a:latin typeface="AR P丸ゴシック体E" panose="020F0900000000000000" pitchFamily="50" charset="-128"/>
                <a:ea typeface="AR P丸ゴシック体E" panose="020F0900000000000000" pitchFamily="50" charset="-128"/>
              </a:rPr>
              <a:t> </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1</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err="1">
                <a:latin typeface="AR P丸ゴシック体E" panose="020F0900000000000000" pitchFamily="50" charset="-128"/>
                <a:ea typeface="AR P丸ゴシック体E" panose="020F0900000000000000" pitchFamily="50" charset="-128"/>
              </a:rPr>
              <a:t>Chome</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3</a:t>
            </a:r>
            <a:r>
              <a:rPr lang="ja-JP" altLang="ja-JP" sz="750" dirty="0">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2</a:t>
            </a:r>
            <a:r>
              <a:rPr lang="ja-JP" altLang="ja-JP" sz="750" dirty="0">
                <a:latin typeface="AR P丸ゴシック体E" panose="020F0900000000000000" pitchFamily="50" charset="-128"/>
                <a:ea typeface="AR P丸ゴシック体E" panose="020F0900000000000000" pitchFamily="50" charset="-128"/>
              </a:rPr>
              <a:t>が親切。</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1</a:t>
            </a:r>
            <a:r>
              <a:rPr lang="ja-JP" altLang="ja-JP" sz="750" dirty="0">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3</a:t>
            </a:r>
            <a:r>
              <a:rPr lang="ja-JP" altLang="ja-JP" sz="750" dirty="0">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2</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err="1">
                <a:latin typeface="AR P丸ゴシック体E" panose="020F0900000000000000" pitchFamily="50" charset="-128"/>
                <a:ea typeface="AR P丸ゴシック体E" panose="020F0900000000000000" pitchFamily="50" charset="-128"/>
              </a:rPr>
              <a:t>Shinmachi</a:t>
            </a:r>
            <a:r>
              <a:rPr lang="ja-JP" altLang="ja-JP" sz="750" dirty="0">
                <a:latin typeface="AR P丸ゴシック体E" panose="020F0900000000000000" pitchFamily="50" charset="-128"/>
                <a:ea typeface="AR P丸ゴシック体E" panose="020F0900000000000000" pitchFamily="50" charset="-128"/>
              </a:rPr>
              <a:t>　でもよいが、番地は順序を逆にすると丁目が判らなくなる。</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④電話番号は　</a:t>
            </a:r>
            <a:r>
              <a:rPr lang="en-US" altLang="ja-JP" sz="750" dirty="0">
                <a:latin typeface="AR P丸ゴシック体E" panose="020F0900000000000000" pitchFamily="50" charset="-128"/>
                <a:ea typeface="AR P丸ゴシック体E" panose="020F0900000000000000" pitchFamily="50" charset="-128"/>
              </a:rPr>
              <a:t>+81-</a:t>
            </a:r>
            <a:r>
              <a:rPr lang="ja-JP" altLang="ja-JP" sz="750" dirty="0">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0</a:t>
            </a:r>
            <a:r>
              <a:rPr lang="ja-JP" altLang="ja-JP" sz="750" dirty="0">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52-722-5530</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+81-</a:t>
            </a:r>
            <a:r>
              <a:rPr lang="ja-JP" altLang="ja-JP" sz="750" dirty="0">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0</a:t>
            </a:r>
            <a:r>
              <a:rPr lang="ja-JP" altLang="ja-JP" sz="750" dirty="0">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90-2186-7408</a:t>
            </a:r>
            <a:r>
              <a:rPr lang="ja-JP" altLang="ja-JP" sz="750" dirty="0" err="1">
                <a:latin typeface="AR P丸ゴシック体E" panose="020F0900000000000000" pitchFamily="50" charset="-128"/>
                <a:ea typeface="AR P丸ゴシック体E" panose="020F0900000000000000" pitchFamily="50" charset="-128"/>
              </a:rPr>
              <a:t>のように</a:t>
            </a:r>
            <a:r>
              <a:rPr lang="ja-JP" altLang="ja-JP" sz="750" dirty="0">
                <a:latin typeface="AR P丸ゴシック体E" panose="020F0900000000000000" pitchFamily="50" charset="-128"/>
                <a:ea typeface="AR P丸ゴシック体E" panose="020F0900000000000000" pitchFamily="50" charset="-128"/>
              </a:rPr>
              <a:t>書く。。</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 +</a:t>
            </a:r>
            <a:r>
              <a:rPr lang="ja-JP" altLang="ja-JP" sz="750" dirty="0">
                <a:latin typeface="AR P丸ゴシック体E" panose="020F0900000000000000" pitchFamily="50" charset="-128"/>
                <a:ea typeface="AR P丸ゴシック体E" panose="020F0900000000000000" pitchFamily="50" charset="-128"/>
              </a:rPr>
              <a:t>　は国際番号だということを表す。　</a:t>
            </a:r>
            <a:r>
              <a:rPr lang="en-US" altLang="ja-JP" sz="750" dirty="0">
                <a:latin typeface="AR P丸ゴシック体E" panose="020F0900000000000000" pitchFamily="50" charset="-128"/>
                <a:ea typeface="AR P丸ゴシック体E" panose="020F0900000000000000" pitchFamily="50" charset="-128"/>
              </a:rPr>
              <a:t>81</a:t>
            </a:r>
            <a:r>
              <a:rPr lang="ja-JP" altLang="ja-JP" sz="750" dirty="0">
                <a:latin typeface="AR P丸ゴシック体E" panose="020F0900000000000000" pitchFamily="50" charset="-128"/>
                <a:ea typeface="AR P丸ゴシック体E" panose="020F0900000000000000" pitchFamily="50" charset="-128"/>
              </a:rPr>
              <a:t>　は日本の国番号。局番の（</a:t>
            </a:r>
            <a:r>
              <a:rPr lang="en-US" altLang="ja-JP" sz="750" dirty="0">
                <a:latin typeface="AR P丸ゴシック体E" panose="020F0900000000000000" pitchFamily="50" charset="-128"/>
                <a:ea typeface="AR P丸ゴシック体E" panose="020F0900000000000000" pitchFamily="50" charset="-128"/>
              </a:rPr>
              <a:t>0</a:t>
            </a:r>
            <a:r>
              <a:rPr lang="ja-JP" altLang="ja-JP" sz="750" dirty="0">
                <a:latin typeface="AR P丸ゴシック体E" panose="020F0900000000000000" pitchFamily="50" charset="-128"/>
                <a:ea typeface="AR P丸ゴシック体E" panose="020F0900000000000000" pitchFamily="50" charset="-128"/>
              </a:rPr>
              <a:t>）は不要だ</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が、日本国内から掛ける場合は必要なのでカッコに入れる。</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⑤国籍　欄に　</a:t>
            </a:r>
            <a:r>
              <a:rPr lang="en-US" altLang="ja-JP" sz="750" dirty="0">
                <a:latin typeface="AR P丸ゴシック体E" panose="020F0900000000000000" pitchFamily="50" charset="-128"/>
                <a:ea typeface="AR P丸ゴシック体E" panose="020F0900000000000000" pitchFamily="50" charset="-128"/>
              </a:rPr>
              <a:t>Nationality</a:t>
            </a:r>
            <a:r>
              <a:rPr lang="ja-JP" altLang="ja-JP" sz="750" dirty="0">
                <a:latin typeface="AR P丸ゴシック体E" panose="020F0900000000000000" pitchFamily="50" charset="-128"/>
                <a:ea typeface="AR P丸ゴシック体E" panose="020F0900000000000000" pitchFamily="50" charset="-128"/>
              </a:rPr>
              <a:t>　とあれば、　</a:t>
            </a:r>
            <a:r>
              <a:rPr lang="en-US" altLang="ja-JP" sz="750" dirty="0">
                <a:latin typeface="AR P丸ゴシック体E" panose="020F0900000000000000" pitchFamily="50" charset="-128"/>
                <a:ea typeface="AR P丸ゴシック体E" panose="020F0900000000000000" pitchFamily="50" charset="-128"/>
              </a:rPr>
              <a:t>Japanese</a:t>
            </a:r>
            <a:endParaRPr lang="ja-JP" altLang="ja-JP" sz="750" dirty="0">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Citizen of</a:t>
            </a:r>
            <a:r>
              <a:rPr lang="ja-JP" altLang="ja-JP" sz="750" dirty="0">
                <a:latin typeface="AR P丸ゴシック体E" panose="020F0900000000000000" pitchFamily="50" charset="-128"/>
                <a:ea typeface="AR P丸ゴシック体E" panose="020F0900000000000000" pitchFamily="50" charset="-128"/>
              </a:rPr>
              <a:t>　の続きなら　</a:t>
            </a:r>
            <a:r>
              <a:rPr lang="en-US" altLang="ja-JP" sz="750" dirty="0">
                <a:latin typeface="AR P丸ゴシック体E" panose="020F0900000000000000" pitchFamily="50" charset="-128"/>
                <a:ea typeface="AR P丸ゴシック体E" panose="020F0900000000000000" pitchFamily="50" charset="-128"/>
              </a:rPr>
              <a:t>Japan</a:t>
            </a:r>
            <a:r>
              <a:rPr lang="ja-JP" altLang="ja-JP" sz="750" dirty="0">
                <a:latin typeface="AR P丸ゴシック体E" panose="020F0900000000000000" pitchFamily="50" charset="-128"/>
                <a:ea typeface="AR P丸ゴシック体E" panose="020F0900000000000000" pitchFamily="50" charset="-128"/>
              </a:rPr>
              <a:t>　</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⑥</a:t>
            </a:r>
            <a:r>
              <a:rPr lang="en-US" altLang="ja-JP" sz="750" dirty="0">
                <a:latin typeface="AR P丸ゴシック体E" panose="020F0900000000000000" pitchFamily="50" charset="-128"/>
                <a:ea typeface="AR P丸ゴシック体E" panose="020F0900000000000000" pitchFamily="50" charset="-128"/>
              </a:rPr>
              <a:t>e.g.</a:t>
            </a:r>
            <a:r>
              <a:rPr lang="ja-JP" altLang="ja-JP" sz="750" dirty="0">
                <a:latin typeface="AR P丸ゴシック体E" panose="020F0900000000000000" pitchFamily="50" charset="-128"/>
                <a:ea typeface="AR P丸ゴシック体E" panose="020F0900000000000000" pitchFamily="50" charset="-128"/>
              </a:rPr>
              <a:t>　は　</a:t>
            </a:r>
            <a:r>
              <a:rPr lang="en-US" altLang="ja-JP" sz="750" dirty="0">
                <a:latin typeface="AR P丸ゴシック体E" panose="020F0900000000000000" pitchFamily="50" charset="-128"/>
                <a:ea typeface="AR P丸ゴシック体E" panose="020F0900000000000000" pitchFamily="50" charset="-128"/>
              </a:rPr>
              <a:t>for example</a:t>
            </a:r>
            <a:r>
              <a:rPr lang="ja-JP" altLang="ja-JP" sz="750" dirty="0">
                <a:latin typeface="AR P丸ゴシック体E" panose="020F0900000000000000" pitchFamily="50" charset="-128"/>
                <a:ea typeface="AR P丸ゴシック体E" panose="020F0900000000000000" pitchFamily="50" charset="-128"/>
              </a:rPr>
              <a:t>　の略。　例えば、という意味</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⑦日付は　普通　日</a:t>
            </a:r>
            <a:r>
              <a:rPr lang="en-US" altLang="ja-JP" sz="750" dirty="0">
                <a:latin typeface="AR P丸ゴシック体E" panose="020F0900000000000000" pitchFamily="50" charset="-128"/>
                <a:ea typeface="AR P丸ゴシック体E" panose="020F0900000000000000" pitchFamily="50" charset="-128"/>
              </a:rPr>
              <a:t>/</a:t>
            </a:r>
            <a:r>
              <a:rPr lang="ja-JP" altLang="ja-JP" sz="750" dirty="0">
                <a:latin typeface="AR P丸ゴシック体E" panose="020F0900000000000000" pitchFamily="50" charset="-128"/>
                <a:ea typeface="AR P丸ゴシック体E" panose="020F0900000000000000" pitchFamily="50" charset="-128"/>
              </a:rPr>
              <a:t>月</a:t>
            </a:r>
            <a:r>
              <a:rPr lang="en-US" altLang="ja-JP" sz="750" dirty="0">
                <a:latin typeface="AR P丸ゴシック体E" panose="020F0900000000000000" pitchFamily="50" charset="-128"/>
                <a:ea typeface="AR P丸ゴシック体E" panose="020F0900000000000000" pitchFamily="50" charset="-128"/>
              </a:rPr>
              <a:t>/</a:t>
            </a:r>
            <a:r>
              <a:rPr lang="ja-JP" altLang="ja-JP" sz="750" dirty="0">
                <a:latin typeface="AR P丸ゴシック体E" panose="020F0900000000000000" pitchFamily="50" charset="-128"/>
                <a:ea typeface="AR P丸ゴシック体E" panose="020F0900000000000000" pitchFamily="50" charset="-128"/>
              </a:rPr>
              <a:t>年の順に数字で。</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月を英語で書けば、月</a:t>
            </a:r>
            <a:r>
              <a:rPr lang="en-US" altLang="ja-JP" sz="750" dirty="0">
                <a:latin typeface="AR P丸ゴシック体E" panose="020F0900000000000000" pitchFamily="50" charset="-128"/>
                <a:ea typeface="AR P丸ゴシック体E" panose="020F0900000000000000" pitchFamily="50" charset="-128"/>
              </a:rPr>
              <a:t>/</a:t>
            </a:r>
            <a:r>
              <a:rPr lang="ja-JP" altLang="ja-JP" sz="750" dirty="0">
                <a:latin typeface="AR P丸ゴシック体E" panose="020F0900000000000000" pitchFamily="50" charset="-128"/>
                <a:ea typeface="AR P丸ゴシック体E" panose="020F0900000000000000" pitchFamily="50" charset="-128"/>
              </a:rPr>
              <a:t>日</a:t>
            </a:r>
            <a:r>
              <a:rPr lang="en-US" altLang="ja-JP" sz="750" dirty="0">
                <a:latin typeface="AR P丸ゴシック体E" panose="020F0900000000000000" pitchFamily="50" charset="-128"/>
                <a:ea typeface="AR P丸ゴシック体E" panose="020F0900000000000000" pitchFamily="50" charset="-128"/>
              </a:rPr>
              <a:t>/</a:t>
            </a:r>
            <a:r>
              <a:rPr lang="ja-JP" altLang="ja-JP" sz="750" dirty="0">
                <a:latin typeface="AR P丸ゴシック体E" panose="020F0900000000000000" pitchFamily="50" charset="-128"/>
                <a:ea typeface="AR P丸ゴシック体E" panose="020F0900000000000000" pitchFamily="50" charset="-128"/>
              </a:rPr>
              <a:t>年でもよい。　順番の指定が特にない場合は、</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英語月</a:t>
            </a:r>
            <a:r>
              <a:rPr lang="en-US" altLang="ja-JP" sz="750" dirty="0">
                <a:latin typeface="AR P丸ゴシック体E" panose="020F0900000000000000" pitchFamily="50" charset="-128"/>
                <a:ea typeface="AR P丸ゴシック体E" panose="020F0900000000000000" pitchFamily="50" charset="-128"/>
              </a:rPr>
              <a:t>/</a:t>
            </a:r>
            <a:r>
              <a:rPr lang="ja-JP" altLang="ja-JP" sz="750" dirty="0">
                <a:latin typeface="AR P丸ゴシック体E" panose="020F0900000000000000" pitchFamily="50" charset="-128"/>
                <a:ea typeface="AR P丸ゴシック体E" panose="020F0900000000000000" pitchFamily="50" charset="-128"/>
              </a:rPr>
              <a:t>日</a:t>
            </a:r>
            <a:r>
              <a:rPr lang="en-US" altLang="ja-JP" sz="750" dirty="0">
                <a:latin typeface="AR P丸ゴシック体E" panose="020F0900000000000000" pitchFamily="50" charset="-128"/>
                <a:ea typeface="AR P丸ゴシック体E" panose="020F0900000000000000" pitchFamily="50" charset="-128"/>
              </a:rPr>
              <a:t>/</a:t>
            </a:r>
            <a:r>
              <a:rPr lang="ja-JP" altLang="ja-JP" sz="750" dirty="0">
                <a:latin typeface="AR P丸ゴシック体E" panose="020F0900000000000000" pitchFamily="50" charset="-128"/>
                <a:ea typeface="AR P丸ゴシック体E" panose="020F0900000000000000" pitchFamily="50" charset="-128"/>
              </a:rPr>
              <a:t>年が間違いを避けれてよい。</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2017</a:t>
            </a:r>
            <a:r>
              <a:rPr lang="ja-JP" altLang="ja-JP" sz="750" dirty="0">
                <a:latin typeface="AR P丸ゴシック体E" panose="020F0900000000000000" pitchFamily="50" charset="-128"/>
                <a:ea typeface="AR P丸ゴシック体E" panose="020F0900000000000000" pitchFamily="50" charset="-128"/>
              </a:rPr>
              <a:t>年</a:t>
            </a:r>
            <a:r>
              <a:rPr lang="en-US" altLang="ja-JP" sz="750" dirty="0">
                <a:latin typeface="AR P丸ゴシック体E" panose="020F0900000000000000" pitchFamily="50" charset="-128"/>
                <a:ea typeface="AR P丸ゴシック体E" panose="020F0900000000000000" pitchFamily="50" charset="-128"/>
              </a:rPr>
              <a:t>5</a:t>
            </a:r>
            <a:r>
              <a:rPr lang="ja-JP" altLang="ja-JP" sz="750" dirty="0">
                <a:latin typeface="AR P丸ゴシック体E" panose="020F0900000000000000" pitchFamily="50" charset="-128"/>
                <a:ea typeface="AR P丸ゴシック体E" panose="020F0900000000000000" pitchFamily="50" charset="-128"/>
              </a:rPr>
              <a:t>月</a:t>
            </a:r>
            <a:r>
              <a:rPr lang="en-US" altLang="ja-JP" sz="750" dirty="0">
                <a:latin typeface="AR P丸ゴシック体E" panose="020F0900000000000000" pitchFamily="50" charset="-128"/>
                <a:ea typeface="AR P丸ゴシック体E" panose="020F0900000000000000" pitchFamily="50" charset="-128"/>
              </a:rPr>
              <a:t>10</a:t>
            </a:r>
            <a:r>
              <a:rPr lang="ja-JP" altLang="ja-JP" sz="750" dirty="0">
                <a:latin typeface="AR P丸ゴシック体E" panose="020F0900000000000000" pitchFamily="50" charset="-128"/>
                <a:ea typeface="AR P丸ゴシック体E" panose="020F0900000000000000" pitchFamily="50" charset="-128"/>
              </a:rPr>
              <a:t>日　＝　</a:t>
            </a:r>
            <a:r>
              <a:rPr lang="en-US" altLang="ja-JP" sz="750" dirty="0">
                <a:latin typeface="AR P丸ゴシック体E" panose="020F0900000000000000" pitchFamily="50" charset="-128"/>
                <a:ea typeface="AR P丸ゴシック体E" panose="020F0900000000000000" pitchFamily="50" charset="-128"/>
              </a:rPr>
              <a:t>10/05/2017</a:t>
            </a:r>
            <a:r>
              <a:rPr lang="ja-JP" altLang="ja-JP" sz="750" dirty="0">
                <a:latin typeface="AR P丸ゴシック体E" panose="020F0900000000000000" pitchFamily="50" charset="-128"/>
                <a:ea typeface="AR P丸ゴシック体E" panose="020F0900000000000000" pitchFamily="50" charset="-128"/>
              </a:rPr>
              <a:t>　＝　</a:t>
            </a:r>
            <a:r>
              <a:rPr lang="en-US" altLang="ja-JP" sz="750" dirty="0">
                <a:latin typeface="AR P丸ゴシック体E" panose="020F0900000000000000" pitchFamily="50" charset="-128"/>
                <a:ea typeface="AR P丸ゴシック体E" panose="020F0900000000000000" pitchFamily="50" charset="-128"/>
              </a:rPr>
              <a:t>10/May/2017</a:t>
            </a:r>
            <a:r>
              <a:rPr lang="ja-JP" altLang="ja-JP" sz="750" dirty="0">
                <a:latin typeface="AR P丸ゴシック体E" panose="020F0900000000000000" pitchFamily="50" charset="-128"/>
                <a:ea typeface="AR P丸ゴシック体E" panose="020F0900000000000000" pitchFamily="50" charset="-128"/>
              </a:rPr>
              <a:t>　＝　</a:t>
            </a:r>
            <a:r>
              <a:rPr lang="en-US" altLang="ja-JP" sz="750" dirty="0">
                <a:latin typeface="AR P丸ゴシック体E" panose="020F0900000000000000" pitchFamily="50" charset="-128"/>
                <a:ea typeface="AR P丸ゴシック体E" panose="020F0900000000000000" pitchFamily="50" charset="-128"/>
              </a:rPr>
              <a:t>May/10/2017</a:t>
            </a:r>
            <a:endParaRPr lang="ja-JP" altLang="ja-JP" sz="750" dirty="0">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⑧兄弟姉妹の情報。　幼稚園＝</a:t>
            </a:r>
            <a:r>
              <a:rPr lang="en-US" altLang="ja-JP" sz="750" dirty="0">
                <a:latin typeface="AR P丸ゴシック体E" panose="020F0900000000000000" pitchFamily="50" charset="-128"/>
                <a:ea typeface="AR P丸ゴシック体E" panose="020F0900000000000000" pitchFamily="50" charset="-128"/>
              </a:rPr>
              <a:t>preschooler</a:t>
            </a:r>
            <a:r>
              <a:rPr lang="ja-JP" altLang="ja-JP" sz="750" dirty="0">
                <a:latin typeface="AR P丸ゴシック体E" panose="020F0900000000000000" pitchFamily="50" charset="-128"/>
                <a:ea typeface="AR P丸ゴシック体E" panose="020F0900000000000000" pitchFamily="50" charset="-128"/>
              </a:rPr>
              <a:t>　　小１＝</a:t>
            </a:r>
            <a:r>
              <a:rPr lang="en-US" altLang="ja-JP" sz="750" dirty="0">
                <a:latin typeface="AR P丸ゴシック体E" panose="020F0900000000000000" pitchFamily="50" charset="-128"/>
                <a:ea typeface="AR P丸ゴシック体E" panose="020F0900000000000000" pitchFamily="50" charset="-128"/>
              </a:rPr>
              <a:t>1</a:t>
            </a:r>
            <a:r>
              <a:rPr lang="en-US" altLang="ja-JP" sz="750" baseline="30000" dirty="0">
                <a:latin typeface="AR P丸ゴシック体E" panose="020F0900000000000000" pitchFamily="50" charset="-128"/>
                <a:ea typeface="AR P丸ゴシック体E" panose="020F0900000000000000" pitchFamily="50" charset="-128"/>
              </a:rPr>
              <a:t>st</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grader</a:t>
            </a:r>
            <a:r>
              <a:rPr lang="ja-JP" altLang="ja-JP" sz="750" dirty="0">
                <a:latin typeface="AR P丸ゴシック体E" panose="020F0900000000000000" pitchFamily="50" charset="-128"/>
                <a:ea typeface="AR P丸ゴシック体E" panose="020F0900000000000000" pitchFamily="50" charset="-128"/>
              </a:rPr>
              <a:t>　小</a:t>
            </a:r>
            <a:r>
              <a:rPr lang="en-US" altLang="ja-JP" sz="750" dirty="0">
                <a:latin typeface="AR P丸ゴシック体E" panose="020F0900000000000000" pitchFamily="50" charset="-128"/>
                <a:ea typeface="AR P丸ゴシック体E" panose="020F0900000000000000" pitchFamily="50" charset="-128"/>
              </a:rPr>
              <a:t>2</a:t>
            </a:r>
            <a:r>
              <a:rPr lang="ja-JP" altLang="ja-JP" sz="750" dirty="0">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2</a:t>
            </a:r>
            <a:r>
              <a:rPr lang="en-US" altLang="ja-JP" sz="750" baseline="30000" dirty="0">
                <a:latin typeface="AR P丸ゴシック体E" panose="020F0900000000000000" pitchFamily="50" charset="-128"/>
                <a:ea typeface="AR P丸ゴシック体E" panose="020F0900000000000000" pitchFamily="50" charset="-128"/>
              </a:rPr>
              <a:t>nd</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grader</a:t>
            </a:r>
            <a:endParaRPr lang="ja-JP" altLang="ja-JP" sz="750" dirty="0">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小</a:t>
            </a:r>
            <a:r>
              <a:rPr lang="en-US" altLang="ja-JP" sz="750" dirty="0">
                <a:latin typeface="AR P丸ゴシック体E" panose="020F0900000000000000" pitchFamily="50" charset="-128"/>
                <a:ea typeface="AR P丸ゴシック体E" panose="020F0900000000000000" pitchFamily="50" charset="-128"/>
              </a:rPr>
              <a:t>3</a:t>
            </a:r>
            <a:r>
              <a:rPr lang="ja-JP" altLang="ja-JP" sz="750" dirty="0">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3</a:t>
            </a:r>
            <a:r>
              <a:rPr lang="en-US" altLang="ja-JP" sz="750" baseline="30000" dirty="0">
                <a:latin typeface="AR P丸ゴシック体E" panose="020F0900000000000000" pitchFamily="50" charset="-128"/>
                <a:ea typeface="AR P丸ゴシック体E" panose="020F0900000000000000" pitchFamily="50" charset="-128"/>
              </a:rPr>
              <a:t>rd</a:t>
            </a:r>
            <a:r>
              <a:rPr lang="ja-JP" altLang="ja-JP" sz="750" baseline="30000" dirty="0">
                <a:latin typeface="AR P丸ゴシック体E" panose="020F0900000000000000" pitchFamily="50" charset="-128"/>
                <a:ea typeface="AR P丸ゴシック体E" panose="020F0900000000000000" pitchFamily="50" charset="-128"/>
              </a:rPr>
              <a:t>　</a:t>
            </a:r>
            <a:r>
              <a:rPr lang="ja-JP" altLang="ja-JP" sz="750" dirty="0">
                <a:latin typeface="AR P丸ゴシック体E" panose="020F0900000000000000" pitchFamily="50" charset="-128"/>
                <a:ea typeface="AR P丸ゴシック体E" panose="020F0900000000000000" pitchFamily="50" charset="-128"/>
              </a:rPr>
              <a:t>ｇｒａｄｅｒ　小</a:t>
            </a:r>
            <a:r>
              <a:rPr lang="en-US" altLang="ja-JP" sz="750" dirty="0">
                <a:latin typeface="AR P丸ゴシック体E" panose="020F0900000000000000" pitchFamily="50" charset="-128"/>
                <a:ea typeface="AR P丸ゴシック体E" panose="020F0900000000000000" pitchFamily="50" charset="-128"/>
              </a:rPr>
              <a:t>4</a:t>
            </a:r>
            <a:r>
              <a:rPr lang="ja-JP" altLang="ja-JP" sz="750" dirty="0">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4</a:t>
            </a:r>
            <a:r>
              <a:rPr lang="en-US" altLang="ja-JP" sz="750" baseline="30000" dirty="0">
                <a:latin typeface="AR P丸ゴシック体E" panose="020F0900000000000000" pitchFamily="50" charset="-128"/>
                <a:ea typeface="AR P丸ゴシック体E" panose="020F0900000000000000" pitchFamily="50" charset="-128"/>
              </a:rPr>
              <a:t>th</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grader</a:t>
            </a:r>
            <a:r>
              <a:rPr lang="ja-JP" altLang="ja-JP" sz="750" dirty="0">
                <a:latin typeface="AR P丸ゴシック体E" panose="020F0900000000000000" pitchFamily="50" charset="-128"/>
                <a:ea typeface="AR P丸ゴシック体E" panose="020F0900000000000000" pitchFamily="50" charset="-128"/>
              </a:rPr>
              <a:t>　小</a:t>
            </a:r>
            <a:r>
              <a:rPr lang="en-US" altLang="ja-JP" sz="750" dirty="0">
                <a:latin typeface="AR P丸ゴシック体E" panose="020F0900000000000000" pitchFamily="50" charset="-128"/>
                <a:ea typeface="AR P丸ゴシック体E" panose="020F0900000000000000" pitchFamily="50" charset="-128"/>
              </a:rPr>
              <a:t>5</a:t>
            </a:r>
            <a:r>
              <a:rPr lang="ja-JP" altLang="ja-JP" sz="750" dirty="0">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5</a:t>
            </a:r>
            <a:r>
              <a:rPr lang="en-US" altLang="ja-JP" sz="750" baseline="30000" dirty="0">
                <a:latin typeface="AR P丸ゴシック体E" panose="020F0900000000000000" pitchFamily="50" charset="-128"/>
                <a:ea typeface="AR P丸ゴシック体E" panose="020F0900000000000000" pitchFamily="50" charset="-128"/>
              </a:rPr>
              <a:t>th</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grader</a:t>
            </a:r>
            <a:r>
              <a:rPr lang="ja-JP" altLang="ja-JP" sz="750" dirty="0">
                <a:latin typeface="AR P丸ゴシック体E" panose="020F0900000000000000" pitchFamily="50" charset="-128"/>
                <a:ea typeface="AR P丸ゴシック体E" panose="020F0900000000000000" pitchFamily="50" charset="-128"/>
              </a:rPr>
              <a:t>　小</a:t>
            </a:r>
            <a:r>
              <a:rPr lang="en-US" altLang="ja-JP" sz="750" dirty="0">
                <a:latin typeface="AR P丸ゴシック体E" panose="020F0900000000000000" pitchFamily="50" charset="-128"/>
                <a:ea typeface="AR P丸ゴシック体E" panose="020F0900000000000000" pitchFamily="50" charset="-128"/>
              </a:rPr>
              <a:t>6</a:t>
            </a:r>
            <a:r>
              <a:rPr lang="ja-JP" altLang="ja-JP" sz="750" dirty="0">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6</a:t>
            </a:r>
            <a:r>
              <a:rPr lang="en-US" altLang="ja-JP" sz="750" baseline="30000" dirty="0">
                <a:latin typeface="AR P丸ゴシック体E" panose="020F0900000000000000" pitchFamily="50" charset="-128"/>
                <a:ea typeface="AR P丸ゴシック体E" panose="020F0900000000000000" pitchFamily="50" charset="-128"/>
              </a:rPr>
              <a:t>th</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grader</a:t>
            </a:r>
            <a:endParaRPr lang="ja-JP" altLang="ja-JP" sz="750" dirty="0">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1</a:t>
            </a:r>
            <a:r>
              <a:rPr lang="ja-JP" altLang="ja-JP" sz="750" dirty="0">
                <a:latin typeface="AR P丸ゴシック体E" panose="020F0900000000000000" pitchFamily="50" charset="-128"/>
                <a:ea typeface="AR P丸ゴシック体E" panose="020F0900000000000000" pitchFamily="50" charset="-128"/>
              </a:rPr>
              <a:t>年生から高</a:t>
            </a:r>
            <a:r>
              <a:rPr lang="en-US" altLang="ja-JP" sz="750" dirty="0">
                <a:latin typeface="AR P丸ゴシック体E" panose="020F0900000000000000" pitchFamily="50" charset="-128"/>
                <a:ea typeface="AR P丸ゴシック体E" panose="020F0900000000000000" pitchFamily="50" charset="-128"/>
              </a:rPr>
              <a:t>3</a:t>
            </a:r>
            <a:r>
              <a:rPr lang="ja-JP" altLang="ja-JP" sz="750" dirty="0">
                <a:latin typeface="AR P丸ゴシック体E" panose="020F0900000000000000" pitchFamily="50" charset="-128"/>
                <a:ea typeface="AR P丸ゴシック体E" panose="020F0900000000000000" pitchFamily="50" charset="-128"/>
              </a:rPr>
              <a:t>年生まで通し番号で表記することで、小学校、中学校、高校の呼称が</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省略できる</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中学</a:t>
            </a:r>
            <a:r>
              <a:rPr lang="en-US" altLang="ja-JP" sz="750" dirty="0">
                <a:latin typeface="AR P丸ゴシック体E" panose="020F0900000000000000" pitchFamily="50" charset="-128"/>
                <a:ea typeface="AR P丸ゴシック体E" panose="020F0900000000000000" pitchFamily="50" charset="-128"/>
              </a:rPr>
              <a:t>1</a:t>
            </a:r>
            <a:r>
              <a:rPr lang="ja-JP" altLang="ja-JP" sz="750" dirty="0">
                <a:latin typeface="AR P丸ゴシック体E" panose="020F0900000000000000" pitchFamily="50" charset="-128"/>
                <a:ea typeface="AR P丸ゴシック体E" panose="020F0900000000000000" pitchFamily="50" charset="-128"/>
              </a:rPr>
              <a:t>年＝</a:t>
            </a:r>
            <a:r>
              <a:rPr lang="en-US" altLang="ja-JP" sz="750" dirty="0">
                <a:latin typeface="AR P丸ゴシック体E" panose="020F0900000000000000" pitchFamily="50" charset="-128"/>
                <a:ea typeface="AR P丸ゴシック体E" panose="020F0900000000000000" pitchFamily="50" charset="-128"/>
              </a:rPr>
              <a:t>7</a:t>
            </a:r>
            <a:r>
              <a:rPr lang="en-US" altLang="ja-JP" sz="750" baseline="30000" dirty="0">
                <a:latin typeface="AR P丸ゴシック体E" panose="020F0900000000000000" pitchFamily="50" charset="-128"/>
                <a:ea typeface="AR P丸ゴシック体E" panose="020F0900000000000000" pitchFamily="50" charset="-128"/>
              </a:rPr>
              <a:t>th</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grader</a:t>
            </a:r>
            <a:r>
              <a:rPr lang="ja-JP" altLang="ja-JP" sz="750" dirty="0">
                <a:latin typeface="AR P丸ゴシック体E" panose="020F0900000000000000" pitchFamily="50" charset="-128"/>
                <a:ea typeface="AR P丸ゴシック体E" panose="020F0900000000000000" pitchFamily="50" charset="-128"/>
              </a:rPr>
              <a:t>　中学</a:t>
            </a:r>
            <a:r>
              <a:rPr lang="en-US" altLang="ja-JP" sz="750" dirty="0">
                <a:latin typeface="AR P丸ゴシック体E" panose="020F0900000000000000" pitchFamily="50" charset="-128"/>
                <a:ea typeface="AR P丸ゴシック体E" panose="020F0900000000000000" pitchFamily="50" charset="-128"/>
              </a:rPr>
              <a:t>2</a:t>
            </a:r>
            <a:r>
              <a:rPr lang="ja-JP" altLang="ja-JP" sz="750" dirty="0">
                <a:latin typeface="AR P丸ゴシック体E" panose="020F0900000000000000" pitchFamily="50" charset="-128"/>
                <a:ea typeface="AR P丸ゴシック体E" panose="020F0900000000000000" pitchFamily="50" charset="-128"/>
              </a:rPr>
              <a:t>年＝</a:t>
            </a:r>
            <a:r>
              <a:rPr lang="en-US" altLang="ja-JP" sz="750" dirty="0">
                <a:latin typeface="AR P丸ゴシック体E" panose="020F0900000000000000" pitchFamily="50" charset="-128"/>
                <a:ea typeface="AR P丸ゴシック体E" panose="020F0900000000000000" pitchFamily="50" charset="-128"/>
              </a:rPr>
              <a:t>8</a:t>
            </a:r>
            <a:r>
              <a:rPr lang="en-US" altLang="ja-JP" sz="750" baseline="30000" dirty="0">
                <a:latin typeface="AR P丸ゴシック体E" panose="020F0900000000000000" pitchFamily="50" charset="-128"/>
                <a:ea typeface="AR P丸ゴシック体E" panose="020F0900000000000000" pitchFamily="50" charset="-128"/>
              </a:rPr>
              <a:t>th</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grader</a:t>
            </a:r>
            <a:r>
              <a:rPr lang="ja-JP" altLang="ja-JP" sz="750" dirty="0">
                <a:latin typeface="AR P丸ゴシック体E" panose="020F0900000000000000" pitchFamily="50" charset="-128"/>
                <a:ea typeface="AR P丸ゴシック体E" panose="020F0900000000000000" pitchFamily="50" charset="-128"/>
              </a:rPr>
              <a:t>　中学</a:t>
            </a:r>
            <a:r>
              <a:rPr lang="en-US" altLang="ja-JP" sz="750" dirty="0">
                <a:latin typeface="AR P丸ゴシック体E" panose="020F0900000000000000" pitchFamily="50" charset="-128"/>
                <a:ea typeface="AR P丸ゴシック体E" panose="020F0900000000000000" pitchFamily="50" charset="-128"/>
              </a:rPr>
              <a:t>3</a:t>
            </a:r>
            <a:r>
              <a:rPr lang="ja-JP" altLang="ja-JP" sz="750" dirty="0">
                <a:latin typeface="AR P丸ゴシック体E" panose="020F0900000000000000" pitchFamily="50" charset="-128"/>
                <a:ea typeface="AR P丸ゴシック体E" panose="020F0900000000000000" pitchFamily="50" charset="-128"/>
              </a:rPr>
              <a:t>年＝</a:t>
            </a:r>
            <a:r>
              <a:rPr lang="en-US" altLang="ja-JP" sz="750" dirty="0">
                <a:latin typeface="AR P丸ゴシック体E" panose="020F0900000000000000" pitchFamily="50" charset="-128"/>
                <a:ea typeface="AR P丸ゴシック体E" panose="020F0900000000000000" pitchFamily="50" charset="-128"/>
              </a:rPr>
              <a:t>9</a:t>
            </a:r>
            <a:r>
              <a:rPr lang="en-US" altLang="ja-JP" sz="750" baseline="30000" dirty="0">
                <a:latin typeface="AR P丸ゴシック体E" panose="020F0900000000000000" pitchFamily="50" charset="-128"/>
                <a:ea typeface="AR P丸ゴシック体E" panose="020F0900000000000000" pitchFamily="50" charset="-128"/>
              </a:rPr>
              <a:t>th</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grader</a:t>
            </a:r>
            <a:endParaRPr lang="ja-JP" altLang="ja-JP" sz="750" dirty="0">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高校</a:t>
            </a:r>
            <a:r>
              <a:rPr lang="en-US" altLang="ja-JP" sz="750" dirty="0">
                <a:latin typeface="AR P丸ゴシック体E" panose="020F0900000000000000" pitchFamily="50" charset="-128"/>
                <a:ea typeface="AR P丸ゴシック体E" panose="020F0900000000000000" pitchFamily="50" charset="-128"/>
              </a:rPr>
              <a:t>1</a:t>
            </a:r>
            <a:r>
              <a:rPr lang="ja-JP" altLang="ja-JP" sz="750" dirty="0">
                <a:latin typeface="AR P丸ゴシック体E" panose="020F0900000000000000" pitchFamily="50" charset="-128"/>
                <a:ea typeface="AR P丸ゴシック体E" panose="020F0900000000000000" pitchFamily="50" charset="-128"/>
              </a:rPr>
              <a:t>年＝</a:t>
            </a:r>
            <a:r>
              <a:rPr lang="en-US" altLang="ja-JP" sz="750" dirty="0">
                <a:latin typeface="AR P丸ゴシック体E" panose="020F0900000000000000" pitchFamily="50" charset="-128"/>
                <a:ea typeface="AR P丸ゴシック体E" panose="020F0900000000000000" pitchFamily="50" charset="-128"/>
              </a:rPr>
              <a:t>10th</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grader</a:t>
            </a:r>
            <a:r>
              <a:rPr lang="ja-JP" altLang="ja-JP" sz="750" dirty="0">
                <a:latin typeface="AR P丸ゴシック体E" panose="020F0900000000000000" pitchFamily="50" charset="-128"/>
                <a:ea typeface="AR P丸ゴシック体E" panose="020F0900000000000000" pitchFamily="50" charset="-128"/>
              </a:rPr>
              <a:t>　高校</a:t>
            </a:r>
            <a:r>
              <a:rPr lang="en-US" altLang="ja-JP" sz="750" dirty="0">
                <a:latin typeface="AR P丸ゴシック体E" panose="020F0900000000000000" pitchFamily="50" charset="-128"/>
                <a:ea typeface="AR P丸ゴシック体E" panose="020F0900000000000000" pitchFamily="50" charset="-128"/>
              </a:rPr>
              <a:t>2</a:t>
            </a:r>
            <a:r>
              <a:rPr lang="ja-JP" altLang="ja-JP" sz="750" dirty="0">
                <a:latin typeface="AR P丸ゴシック体E" panose="020F0900000000000000" pitchFamily="50" charset="-128"/>
                <a:ea typeface="AR P丸ゴシック体E" panose="020F0900000000000000" pitchFamily="50" charset="-128"/>
              </a:rPr>
              <a:t>年＝</a:t>
            </a:r>
            <a:r>
              <a:rPr lang="en-US" altLang="ja-JP" sz="750" dirty="0">
                <a:latin typeface="AR P丸ゴシック体E" panose="020F0900000000000000" pitchFamily="50" charset="-128"/>
                <a:ea typeface="AR P丸ゴシック体E" panose="020F0900000000000000" pitchFamily="50" charset="-128"/>
              </a:rPr>
              <a:t>11</a:t>
            </a:r>
            <a:r>
              <a:rPr lang="ja-JP" altLang="ja-JP" sz="750" dirty="0">
                <a:latin typeface="AR P丸ゴシック体E" panose="020F0900000000000000" pitchFamily="50" charset="-128"/>
                <a:ea typeface="AR P丸ゴシック体E" panose="020F0900000000000000" pitchFamily="50" charset="-128"/>
              </a:rPr>
              <a:t>ｔｈ　</a:t>
            </a:r>
            <a:r>
              <a:rPr lang="en-US" altLang="ja-JP" sz="750" dirty="0">
                <a:latin typeface="AR P丸ゴシック体E" panose="020F0900000000000000" pitchFamily="50" charset="-128"/>
                <a:ea typeface="AR P丸ゴシック体E" panose="020F0900000000000000" pitchFamily="50" charset="-128"/>
              </a:rPr>
              <a:t>grader</a:t>
            </a:r>
            <a:r>
              <a:rPr lang="ja-JP" altLang="ja-JP" sz="750" dirty="0">
                <a:latin typeface="AR P丸ゴシック体E" panose="020F0900000000000000" pitchFamily="50" charset="-128"/>
                <a:ea typeface="AR P丸ゴシック体E" panose="020F0900000000000000" pitchFamily="50" charset="-128"/>
              </a:rPr>
              <a:t>　高校</a:t>
            </a:r>
            <a:r>
              <a:rPr lang="en-US" altLang="ja-JP" sz="750" dirty="0">
                <a:latin typeface="AR P丸ゴシック体E" panose="020F0900000000000000" pitchFamily="50" charset="-128"/>
                <a:ea typeface="AR P丸ゴシック体E" panose="020F0900000000000000" pitchFamily="50" charset="-128"/>
              </a:rPr>
              <a:t>3</a:t>
            </a:r>
            <a:r>
              <a:rPr lang="ja-JP" altLang="ja-JP" sz="750" dirty="0">
                <a:latin typeface="AR P丸ゴシック体E" panose="020F0900000000000000" pitchFamily="50" charset="-128"/>
                <a:ea typeface="AR P丸ゴシック体E" panose="020F0900000000000000" pitchFamily="50" charset="-128"/>
              </a:rPr>
              <a:t>年</a:t>
            </a:r>
            <a:r>
              <a:rPr lang="en-US" altLang="ja-JP" sz="750" dirty="0">
                <a:latin typeface="AR P丸ゴシック体E" panose="020F0900000000000000" pitchFamily="50" charset="-128"/>
                <a:ea typeface="AR P丸ゴシック体E" panose="020F0900000000000000" pitchFamily="50" charset="-128"/>
              </a:rPr>
              <a:t>=12</a:t>
            </a:r>
            <a:r>
              <a:rPr lang="ja-JP" altLang="ja-JP" sz="750" dirty="0">
                <a:latin typeface="AR P丸ゴシック体E" panose="020F0900000000000000" pitchFamily="50" charset="-128"/>
                <a:ea typeface="AR P丸ゴシック体E" panose="020F0900000000000000" pitchFamily="50" charset="-128"/>
              </a:rPr>
              <a:t>ｔｈ　</a:t>
            </a:r>
            <a:r>
              <a:rPr lang="en-US" altLang="ja-JP" sz="750" dirty="0">
                <a:latin typeface="AR P丸ゴシック体E" panose="020F0900000000000000" pitchFamily="50" charset="-128"/>
                <a:ea typeface="AR P丸ゴシック体E" panose="020F0900000000000000" pitchFamily="50" charset="-128"/>
              </a:rPr>
              <a:t>grader</a:t>
            </a:r>
          </a:p>
          <a:p>
            <a:pPr eaLnBrk="1" hangingPunct="1">
              <a:lnSpc>
                <a:spcPct val="110000"/>
              </a:lnSpc>
              <a:defRPr/>
            </a:pPr>
            <a:r>
              <a:rPr lang="ja-JP" altLang="en-US" sz="750" dirty="0">
                <a:latin typeface="AR P丸ゴシック体E" panose="020F0900000000000000" pitchFamily="50" charset="-128"/>
                <a:ea typeface="AR P丸ゴシック体E" panose="020F0900000000000000" pitchFamily="50" charset="-128"/>
              </a:rPr>
              <a:t>⑨学年数は日本の高校では</a:t>
            </a:r>
            <a:r>
              <a:rPr lang="en-US" altLang="ja-JP" sz="750" dirty="0">
                <a:latin typeface="AR P丸ゴシック体E" panose="020F0900000000000000" pitchFamily="50" charset="-128"/>
                <a:ea typeface="AR P丸ゴシック体E" panose="020F0900000000000000" pitchFamily="50" charset="-128"/>
              </a:rPr>
              <a:t>3</a:t>
            </a:r>
            <a:r>
              <a:rPr lang="ja-JP" altLang="en-US" sz="750" dirty="0">
                <a:latin typeface="AR P丸ゴシック体E" panose="020F0900000000000000" pitchFamily="50" charset="-128"/>
                <a:ea typeface="AR P丸ゴシック体E" panose="020F0900000000000000" pitchFamily="50" charset="-128"/>
              </a:rPr>
              <a:t>学年生だから　</a:t>
            </a:r>
            <a:r>
              <a:rPr lang="en-US" altLang="ja-JP" sz="750" dirty="0">
                <a:latin typeface="AR P丸ゴシック体E" panose="020F0900000000000000" pitchFamily="50" charset="-128"/>
                <a:ea typeface="AR P丸ゴシック体E" panose="020F0900000000000000" pitchFamily="50" charset="-128"/>
              </a:rPr>
              <a:t>3</a:t>
            </a:r>
            <a:r>
              <a:rPr lang="ja-JP" altLang="en-US" sz="750" dirty="0">
                <a:latin typeface="AR P丸ゴシック体E" panose="020F0900000000000000" pitchFamily="50" charset="-128"/>
                <a:ea typeface="AR P丸ゴシック体E" panose="020F0900000000000000" pitchFamily="50" charset="-128"/>
              </a:rPr>
              <a:t>学年＝</a:t>
            </a:r>
            <a:r>
              <a:rPr lang="en-US" altLang="ja-JP" sz="750" dirty="0">
                <a:latin typeface="AR P丸ゴシック体E" panose="020F0900000000000000" pitchFamily="50" charset="-128"/>
                <a:ea typeface="AR P丸ゴシック体E" panose="020F0900000000000000" pitchFamily="50" charset="-128"/>
              </a:rPr>
              <a:t>3grades</a:t>
            </a:r>
          </a:p>
          <a:p>
            <a:pPr eaLnBrk="1" hangingPunct="1">
              <a:lnSpc>
                <a:spcPct val="110000"/>
              </a:lnSpc>
              <a:defRPr/>
            </a:pPr>
            <a:r>
              <a:rPr lang="ja-JP" altLang="en-US" sz="750" dirty="0">
                <a:latin typeface="AR P丸ゴシック体E" panose="020F0900000000000000" pitchFamily="50" charset="-128"/>
                <a:ea typeface="AR P丸ゴシック体E" panose="020F0900000000000000" pitchFamily="50" charset="-128"/>
              </a:rPr>
              <a:t>⑩在籍学年は、中</a:t>
            </a:r>
            <a:r>
              <a:rPr lang="en-US" altLang="ja-JP" sz="750" dirty="0">
                <a:latin typeface="AR P丸ゴシック体E" panose="020F0900000000000000" pitchFamily="50" charset="-128"/>
                <a:ea typeface="AR P丸ゴシック体E" panose="020F0900000000000000" pitchFamily="50" charset="-128"/>
              </a:rPr>
              <a:t>3</a:t>
            </a:r>
            <a:r>
              <a:rPr lang="ja-JP" altLang="en-US" sz="750" dirty="0">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9</a:t>
            </a:r>
            <a:r>
              <a:rPr lang="en-US" altLang="ja-JP" sz="750" baseline="30000" dirty="0">
                <a:latin typeface="AR P丸ゴシック体E" panose="020F0900000000000000" pitchFamily="50" charset="-128"/>
                <a:ea typeface="AR P丸ゴシック体E" panose="020F0900000000000000" pitchFamily="50" charset="-128"/>
              </a:rPr>
              <a:t>th</a:t>
            </a:r>
            <a:r>
              <a:rPr lang="en-US" altLang="ja-JP" sz="750" dirty="0">
                <a:latin typeface="AR P丸ゴシック体E" panose="020F0900000000000000" pitchFamily="50" charset="-128"/>
                <a:ea typeface="AR P丸ゴシック体E" panose="020F0900000000000000" pitchFamily="50" charset="-128"/>
              </a:rPr>
              <a:t>grade</a:t>
            </a:r>
            <a:r>
              <a:rPr lang="ja-JP" altLang="en-US" sz="750" dirty="0" err="1">
                <a:latin typeface="AR P丸ゴシック体E" panose="020F0900000000000000" pitchFamily="50" charset="-128"/>
                <a:ea typeface="AR P丸ゴシック体E" panose="020F0900000000000000" pitchFamily="50" charset="-128"/>
              </a:rPr>
              <a:t>、</a:t>
            </a:r>
            <a:r>
              <a:rPr lang="ja-JP" altLang="en-US" sz="750" dirty="0">
                <a:latin typeface="AR P丸ゴシック体E" panose="020F0900000000000000" pitchFamily="50" charset="-128"/>
                <a:ea typeface="AR P丸ゴシック体E" panose="020F0900000000000000" pitchFamily="50" charset="-128"/>
              </a:rPr>
              <a:t>高</a:t>
            </a:r>
            <a:r>
              <a:rPr lang="en-US" altLang="ja-JP" sz="750" dirty="0">
                <a:latin typeface="AR P丸ゴシック体E" panose="020F0900000000000000" pitchFamily="50" charset="-128"/>
                <a:ea typeface="AR P丸ゴシック体E" panose="020F0900000000000000" pitchFamily="50" charset="-128"/>
              </a:rPr>
              <a:t>1</a:t>
            </a:r>
            <a:r>
              <a:rPr lang="ja-JP" altLang="en-US" sz="750" dirty="0">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10</a:t>
            </a:r>
            <a:r>
              <a:rPr lang="en-US" altLang="ja-JP" sz="750" baseline="30000" dirty="0">
                <a:latin typeface="AR P丸ゴシック体E" panose="020F0900000000000000" pitchFamily="50" charset="-128"/>
                <a:ea typeface="AR P丸ゴシック体E" panose="020F0900000000000000" pitchFamily="50" charset="-128"/>
              </a:rPr>
              <a:t>th</a:t>
            </a:r>
            <a:r>
              <a:rPr lang="en-US" altLang="ja-JP" sz="750" dirty="0">
                <a:latin typeface="AR P丸ゴシック体E" panose="020F0900000000000000" pitchFamily="50" charset="-128"/>
                <a:ea typeface="AR P丸ゴシック体E" panose="020F0900000000000000" pitchFamily="50" charset="-128"/>
              </a:rPr>
              <a:t>grade</a:t>
            </a:r>
            <a:r>
              <a:rPr lang="ja-JP" altLang="en-US" sz="750" dirty="0" err="1">
                <a:latin typeface="AR P丸ゴシック体E" panose="020F0900000000000000" pitchFamily="50" charset="-128"/>
                <a:ea typeface="AR P丸ゴシック体E" panose="020F0900000000000000" pitchFamily="50" charset="-128"/>
              </a:rPr>
              <a:t>、</a:t>
            </a:r>
            <a:r>
              <a:rPr lang="ja-JP" altLang="en-US" sz="750" dirty="0">
                <a:latin typeface="AR P丸ゴシック体E" panose="020F0900000000000000" pitchFamily="50" charset="-128"/>
                <a:ea typeface="AR P丸ゴシック体E" panose="020F0900000000000000" pitchFamily="50" charset="-128"/>
              </a:rPr>
              <a:t>高</a:t>
            </a:r>
            <a:r>
              <a:rPr lang="en-US" altLang="ja-JP" sz="750" dirty="0">
                <a:latin typeface="AR P丸ゴシック体E" panose="020F0900000000000000" pitchFamily="50" charset="-128"/>
                <a:ea typeface="AR P丸ゴシック体E" panose="020F0900000000000000" pitchFamily="50" charset="-128"/>
              </a:rPr>
              <a:t>2</a:t>
            </a:r>
            <a:r>
              <a:rPr lang="ja-JP" altLang="en-US" sz="750" dirty="0">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11</a:t>
            </a:r>
            <a:r>
              <a:rPr lang="en-US" altLang="ja-JP" sz="750" baseline="30000" dirty="0">
                <a:latin typeface="AR P丸ゴシック体E" panose="020F0900000000000000" pitchFamily="50" charset="-128"/>
                <a:ea typeface="AR P丸ゴシック体E" panose="020F0900000000000000" pitchFamily="50" charset="-128"/>
              </a:rPr>
              <a:t>th</a:t>
            </a:r>
            <a:r>
              <a:rPr lang="en-US" altLang="ja-JP" sz="750" dirty="0">
                <a:latin typeface="AR P丸ゴシック体E" panose="020F0900000000000000" pitchFamily="50" charset="-128"/>
                <a:ea typeface="AR P丸ゴシック体E" panose="020F0900000000000000" pitchFamily="50" charset="-128"/>
              </a:rPr>
              <a:t>grade</a:t>
            </a:r>
            <a:endParaRPr lang="ja-JP" altLang="ja-JP" sz="750" dirty="0">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en-US" sz="750" dirty="0">
                <a:latin typeface="AR P丸ゴシック体E" panose="020F0900000000000000" pitchFamily="50" charset="-128"/>
                <a:ea typeface="AR P丸ゴシック体E" panose="020F0900000000000000" pitchFamily="50" charset="-128"/>
              </a:rPr>
              <a:t>⑪</a:t>
            </a:r>
            <a:r>
              <a:rPr lang="ja-JP" altLang="ja-JP" sz="750" dirty="0">
                <a:latin typeface="AR P丸ゴシック体E" panose="020F0900000000000000" pitchFamily="50" charset="-128"/>
                <a:ea typeface="AR P丸ゴシック体E" panose="020F0900000000000000" pitchFamily="50" charset="-128"/>
              </a:rPr>
              <a:t>学校から英文の成績書を出してもらいますので、コース名と履修科目については</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申請者の学校ではどう表記しているか、先生に尋ねるのがいい。一般例として</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普通科</a:t>
            </a:r>
            <a:r>
              <a:rPr lang="ja-JP" altLang="en-US" sz="750" dirty="0">
                <a:latin typeface="AR P丸ゴシック体E" panose="020F0900000000000000" pitchFamily="50" charset="-128"/>
                <a:ea typeface="AR P丸ゴシック体E" panose="020F0900000000000000" pitchFamily="50" charset="-128"/>
              </a:rPr>
              <a:t>　　　</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General course</a:t>
            </a:r>
            <a:endParaRPr lang="ja-JP" altLang="ja-JP" sz="750" dirty="0">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理数コース　</a:t>
            </a:r>
            <a:r>
              <a:rPr lang="en-US" altLang="ja-JP" sz="750" dirty="0">
                <a:latin typeface="AR P丸ゴシック体E" panose="020F0900000000000000" pitchFamily="50" charset="-128"/>
                <a:ea typeface="AR P丸ゴシック体E" panose="020F0900000000000000" pitchFamily="50" charset="-128"/>
              </a:rPr>
              <a:t> </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Science and Math Major course</a:t>
            </a:r>
            <a:endParaRPr lang="ja-JP" altLang="ja-JP" sz="750" dirty="0">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芸術コース　</a:t>
            </a:r>
            <a:r>
              <a:rPr lang="ja-JP" altLang="en-US" sz="750" dirty="0">
                <a:latin typeface="AR P丸ゴシック体E" panose="020F0900000000000000" pitchFamily="50" charset="-128"/>
                <a:ea typeface="AR P丸ゴシック体E" panose="020F0900000000000000" pitchFamily="50" charset="-128"/>
              </a:rPr>
              <a:t> </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Art and Music course</a:t>
            </a:r>
            <a:endParaRPr lang="ja-JP" altLang="ja-JP" sz="750" dirty="0">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商業科</a:t>
            </a:r>
            <a:r>
              <a:rPr lang="ja-JP" altLang="en-US" sz="750" dirty="0">
                <a:latin typeface="AR P丸ゴシック体E" panose="020F0900000000000000" pitchFamily="50" charset="-128"/>
                <a:ea typeface="AR P丸ゴシック体E" panose="020F0900000000000000" pitchFamily="50" charset="-128"/>
              </a:rPr>
              <a:t>　　　 </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Business and Commerce course</a:t>
            </a:r>
            <a:endParaRPr lang="ja-JP" altLang="ja-JP" sz="750" dirty="0">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工業科　　　 ＝　</a:t>
            </a:r>
            <a:r>
              <a:rPr lang="en-US" altLang="ja-JP" sz="750" dirty="0">
                <a:latin typeface="AR P丸ゴシック体E" panose="020F0900000000000000" pitchFamily="50" charset="-128"/>
                <a:ea typeface="AR P丸ゴシック体E" panose="020F0900000000000000" pitchFamily="50" charset="-128"/>
              </a:rPr>
              <a:t>Engineering and Technology course</a:t>
            </a:r>
            <a:endParaRPr lang="ja-JP" altLang="ja-JP" sz="750" dirty="0">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⑫全校生徒数</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⑬申請者の属する学年の全生徒数</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⑭成績順位の分母は⑪の学年生徒数。いわゆる【組】の生徒数ではない。</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⑮担任なら　</a:t>
            </a:r>
            <a:r>
              <a:rPr lang="en-US" altLang="ja-JP" sz="750" dirty="0">
                <a:latin typeface="AR P丸ゴシック体E" panose="020F0900000000000000" pitchFamily="50" charset="-128"/>
                <a:ea typeface="AR P丸ゴシック体E" panose="020F0900000000000000" pitchFamily="50" charset="-128"/>
              </a:rPr>
              <a:t>Ichirou</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SUZUKI</a:t>
            </a:r>
            <a:r>
              <a:rPr lang="ja-JP" altLang="ja-JP" sz="750" dirty="0" err="1">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Homeroom</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teacher</a:t>
            </a:r>
            <a:r>
              <a:rPr lang="ja-JP" altLang="ja-JP" sz="750" dirty="0" err="1">
                <a:latin typeface="AR P丸ゴシック体E" panose="020F0900000000000000" pitchFamily="50" charset="-128"/>
                <a:ea typeface="AR P丸ゴシック体E" panose="020F0900000000000000" pitchFamily="50" charset="-128"/>
              </a:rPr>
              <a:t>。</a:t>
            </a:r>
            <a:r>
              <a:rPr lang="ja-JP" altLang="ja-JP" sz="750" dirty="0">
                <a:latin typeface="AR P丸ゴシック体E" panose="020F0900000000000000" pitchFamily="50" charset="-128"/>
                <a:ea typeface="AR P丸ゴシック体E" panose="020F0900000000000000" pitchFamily="50" charset="-128"/>
              </a:rPr>
              <a:t>　校長なら　</a:t>
            </a:r>
            <a:r>
              <a:rPr lang="en-US" altLang="ja-JP" sz="750" dirty="0">
                <a:latin typeface="AR P丸ゴシック体E" panose="020F0900000000000000" pitchFamily="50" charset="-128"/>
                <a:ea typeface="AR P丸ゴシック体E" panose="020F0900000000000000" pitchFamily="50" charset="-128"/>
              </a:rPr>
              <a:t>Jiro FUJI</a:t>
            </a: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Principal</a:t>
            </a:r>
            <a:endParaRPr lang="ja-JP" altLang="ja-JP" sz="750" dirty="0">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⑯このページの右上に申請者の名前を記入するところがあります。別紙を足した時には、これと</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同じ様に別紙の右上に必ず氏名を書きます。これは万が一バラバラになった時にも、誰のものか</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わかるようにするためです。</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⑰</a:t>
            </a:r>
            <a:r>
              <a:rPr lang="en-US" altLang="ja-JP" sz="750" dirty="0">
                <a:latin typeface="AR P丸ゴシック体E" panose="020F0900000000000000" pitchFamily="50" charset="-128"/>
                <a:ea typeface="AR P丸ゴシック体E" panose="020F0900000000000000" pitchFamily="50" charset="-128"/>
              </a:rPr>
              <a:t>1</a:t>
            </a:r>
            <a:r>
              <a:rPr lang="ja-JP" altLang="ja-JP" sz="750" dirty="0">
                <a:latin typeface="AR P丸ゴシック体E" panose="020F0900000000000000" pitchFamily="50" charset="-128"/>
                <a:ea typeface="AR P丸ゴシック体E" panose="020F0900000000000000" pitchFamily="50" charset="-128"/>
              </a:rPr>
              <a:t>か月間ある薬を　</a:t>
            </a:r>
            <a:r>
              <a:rPr lang="en-US" altLang="ja-JP" sz="750" dirty="0">
                <a:latin typeface="AR P丸ゴシック体E" panose="020F0900000000000000" pitchFamily="50" charset="-128"/>
                <a:ea typeface="AR P丸ゴシック体E" panose="020F0900000000000000" pitchFamily="50" charset="-128"/>
              </a:rPr>
              <a:t>5mg1</a:t>
            </a:r>
            <a:r>
              <a:rPr lang="ja-JP" altLang="ja-JP" sz="750" dirty="0">
                <a:latin typeface="AR P丸ゴシック体E" panose="020F0900000000000000" pitchFamily="50" charset="-128"/>
                <a:ea typeface="AR P丸ゴシック体E" panose="020F0900000000000000" pitchFamily="50" charset="-128"/>
              </a:rPr>
              <a:t>日</a:t>
            </a:r>
            <a:r>
              <a:rPr lang="en-US" altLang="ja-JP" sz="750" dirty="0">
                <a:latin typeface="AR P丸ゴシック体E" panose="020F0900000000000000" pitchFamily="50" charset="-128"/>
                <a:ea typeface="AR P丸ゴシック体E" panose="020F0900000000000000" pitchFamily="50" charset="-128"/>
              </a:rPr>
              <a:t>3</a:t>
            </a:r>
            <a:r>
              <a:rPr lang="ja-JP" altLang="ja-JP" sz="750" dirty="0">
                <a:latin typeface="AR P丸ゴシック体E" panose="020F0900000000000000" pitchFamily="50" charset="-128"/>
                <a:ea typeface="AR P丸ゴシック体E" panose="020F0900000000000000" pitchFamily="50" charset="-128"/>
              </a:rPr>
              <a:t>回、服用したら　　</a:t>
            </a:r>
            <a:r>
              <a:rPr lang="en-US" altLang="ja-JP" sz="750" dirty="0">
                <a:latin typeface="AR P丸ゴシック体E" panose="020F0900000000000000" pitchFamily="50" charset="-128"/>
                <a:ea typeface="AR P丸ゴシック体E" panose="020F0900000000000000" pitchFamily="50" charset="-128"/>
              </a:rPr>
              <a:t>5</a:t>
            </a:r>
            <a:r>
              <a:rPr lang="ja-JP" altLang="ja-JP" sz="750" dirty="0">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/3</a:t>
            </a:r>
            <a:r>
              <a:rPr lang="ja-JP" altLang="en-US"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times/day for a month</a:t>
            </a:r>
            <a:endParaRPr lang="ja-JP" altLang="ja-JP" sz="750" dirty="0">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⑱</a:t>
            </a:r>
            <a:r>
              <a:rPr lang="en-US" altLang="ja-JP" sz="750" dirty="0">
                <a:latin typeface="AR P丸ゴシック体E" panose="020F0900000000000000" pitchFamily="50" charset="-128"/>
                <a:ea typeface="AR P丸ゴシック体E" panose="020F0900000000000000" pitchFamily="50" charset="-128"/>
              </a:rPr>
              <a:t>1992</a:t>
            </a:r>
            <a:r>
              <a:rPr lang="ja-JP" altLang="ja-JP" sz="750" dirty="0">
                <a:latin typeface="AR P丸ゴシック体E" panose="020F0900000000000000" pitchFamily="50" charset="-128"/>
                <a:ea typeface="AR P丸ゴシック体E" panose="020F0900000000000000" pitchFamily="50" charset="-128"/>
              </a:rPr>
              <a:t>年にはしかに罹ったなら、</a:t>
            </a:r>
            <a:r>
              <a:rPr lang="en-US" altLang="ja-JP" sz="750" dirty="0">
                <a:latin typeface="AR P丸ゴシック体E" panose="020F0900000000000000" pitchFamily="50" charset="-128"/>
                <a:ea typeface="AR P丸ゴシック体E" panose="020F0900000000000000" pitchFamily="50" charset="-128"/>
              </a:rPr>
              <a:t>Measles(</a:t>
            </a:r>
            <a:r>
              <a:rPr lang="en-US" altLang="ja-JP" sz="750" dirty="0" err="1">
                <a:latin typeface="AR P丸ゴシック体E" panose="020F0900000000000000" pitchFamily="50" charset="-128"/>
                <a:ea typeface="AR P丸ゴシック体E" panose="020F0900000000000000" pitchFamily="50" charset="-128"/>
              </a:rPr>
              <a:t>rubeola</a:t>
            </a:r>
            <a:r>
              <a:rPr lang="en-US" altLang="ja-JP" sz="750" dirty="0">
                <a:latin typeface="AR P丸ゴシック体E" panose="020F0900000000000000" pitchFamily="50" charset="-128"/>
                <a:ea typeface="AR P丸ゴシック体E" panose="020F0900000000000000" pitchFamily="50" charset="-128"/>
              </a:rPr>
              <a:t>)</a:t>
            </a:r>
            <a:r>
              <a:rPr lang="ja-JP" altLang="ja-JP" sz="750" dirty="0">
                <a:latin typeface="AR P丸ゴシック体E" panose="020F0900000000000000" pitchFamily="50" charset="-128"/>
                <a:ea typeface="AR P丸ゴシック体E" panose="020F0900000000000000" pitchFamily="50" charset="-128"/>
              </a:rPr>
              <a:t>の横に　</a:t>
            </a:r>
            <a:r>
              <a:rPr lang="en-US" altLang="ja-JP" sz="750" dirty="0">
                <a:latin typeface="AR P丸ゴシック体E" panose="020F0900000000000000" pitchFamily="50" charset="-128"/>
                <a:ea typeface="AR P丸ゴシック体E" panose="020F0900000000000000" pitchFamily="50" charset="-128"/>
              </a:rPr>
              <a:t>Had in 1992</a:t>
            </a:r>
            <a:endParaRPr lang="ja-JP" altLang="ja-JP" sz="750" dirty="0">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罹っていなかったら、</a:t>
            </a:r>
            <a:r>
              <a:rPr lang="en-US" altLang="ja-JP" sz="750" dirty="0">
                <a:latin typeface="AR P丸ゴシック体E" panose="020F0900000000000000" pitchFamily="50" charset="-128"/>
                <a:ea typeface="AR P丸ゴシック体E" panose="020F0900000000000000" pitchFamily="50" charset="-128"/>
              </a:rPr>
              <a:t>None </a:t>
            </a:r>
            <a:r>
              <a:rPr lang="ja-JP" altLang="ja-JP" sz="750" dirty="0">
                <a:latin typeface="AR P丸ゴシック体E" panose="020F0900000000000000" pitchFamily="50" charset="-128"/>
                <a:ea typeface="AR P丸ゴシック体E" panose="020F0900000000000000" pitchFamily="50" charset="-128"/>
              </a:rPr>
              <a:t>または　</a:t>
            </a:r>
            <a:r>
              <a:rPr lang="en-US" altLang="ja-JP" sz="750" dirty="0">
                <a:latin typeface="AR P丸ゴシック体E" panose="020F0900000000000000" pitchFamily="50" charset="-128"/>
                <a:ea typeface="AR P丸ゴシック体E" panose="020F0900000000000000" pitchFamily="50" charset="-128"/>
              </a:rPr>
              <a:t>N/A</a:t>
            </a:r>
            <a:endParaRPr lang="ja-JP" altLang="ja-JP" sz="750" dirty="0">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5.</a:t>
            </a:r>
            <a:r>
              <a:rPr lang="ja-JP" altLang="ja-JP" sz="750" dirty="0">
                <a:latin typeface="AR P丸ゴシック体E" panose="020F0900000000000000" pitchFamily="50" charset="-128"/>
                <a:ea typeface="AR P丸ゴシック体E" panose="020F0900000000000000" pitchFamily="50" charset="-128"/>
              </a:rPr>
              <a:t>に上がっている病名の横は『その他』を含めて、すべて埋めること。</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a:t>
            </a:r>
            <a:r>
              <a:rPr lang="en-US" altLang="ja-JP" sz="750" dirty="0">
                <a:latin typeface="AR P丸ゴシック体E" panose="020F0900000000000000" pitchFamily="50" charset="-128"/>
                <a:ea typeface="AR P丸ゴシック体E" panose="020F0900000000000000" pitchFamily="50" charset="-128"/>
              </a:rPr>
              <a:t>6.</a:t>
            </a:r>
            <a:r>
              <a:rPr lang="ja-JP" altLang="ja-JP" sz="750" dirty="0" err="1">
                <a:latin typeface="AR P丸ゴシック体E" panose="020F0900000000000000" pitchFamily="50" charset="-128"/>
                <a:ea typeface="AR P丸ゴシック体E" panose="020F0900000000000000" pitchFamily="50" charset="-128"/>
              </a:rPr>
              <a:t>の疾</a:t>
            </a:r>
            <a:r>
              <a:rPr lang="ja-JP" altLang="ja-JP" sz="750" dirty="0">
                <a:latin typeface="AR P丸ゴシック体E" panose="020F0900000000000000" pitchFamily="50" charset="-128"/>
                <a:ea typeface="AR P丸ゴシック体E" panose="020F0900000000000000" pitchFamily="50" charset="-128"/>
              </a:rPr>
              <a:t>病に対しても予防注射（接種）を受けていることが留学の条件であり、空欄はあり得ない。</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⑲医師の氏名はキーボード入力か、手書きならブロック体（活字体）で。</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⑳校長名、</a:t>
            </a:r>
            <a:r>
              <a:rPr lang="en-US" altLang="ja-JP" sz="750" dirty="0">
                <a:latin typeface="AR P丸ゴシック体E" panose="020F0900000000000000" pitchFamily="50" charset="-128"/>
                <a:ea typeface="AR P丸ゴシック体E" panose="020F0900000000000000" pitchFamily="50" charset="-128"/>
              </a:rPr>
              <a:t>Principal</a:t>
            </a:r>
            <a:r>
              <a:rPr lang="ja-JP" altLang="ja-JP" sz="750" dirty="0">
                <a:latin typeface="AR P丸ゴシック体E" panose="020F0900000000000000" pitchFamily="50" charset="-128"/>
                <a:ea typeface="AR P丸ゴシック体E" panose="020F0900000000000000" pitchFamily="50" charset="-128"/>
              </a:rPr>
              <a:t>　　例えば、</a:t>
            </a:r>
            <a:r>
              <a:rPr lang="en-US" altLang="ja-JP" sz="750" dirty="0">
                <a:latin typeface="AR P丸ゴシック体E" panose="020F0900000000000000" pitchFamily="50" charset="-128"/>
                <a:ea typeface="AR P丸ゴシック体E" panose="020F0900000000000000" pitchFamily="50" charset="-128"/>
              </a:rPr>
              <a:t>Jiro FUJI</a:t>
            </a:r>
            <a:r>
              <a:rPr lang="ja-JP" altLang="ja-JP" sz="750" dirty="0" err="1">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Principal</a:t>
            </a:r>
            <a:endParaRPr lang="ja-JP" altLang="ja-JP" sz="750" dirty="0">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㉑空港コードは　</a:t>
            </a:r>
            <a:r>
              <a:rPr lang="en-US" altLang="ja-JP" sz="750" u="sng" dirty="0">
                <a:latin typeface="AR P丸ゴシック体E" panose="020F0900000000000000" pitchFamily="50" charset="-128"/>
                <a:ea typeface="AR P丸ゴシック体E" panose="020F0900000000000000" pitchFamily="50" charset="-128"/>
                <a:hlinkClick r:id="rId5"/>
              </a:rPr>
              <a:t>http://k-tanaka.net/airport/airport_code.html</a:t>
            </a:r>
            <a:r>
              <a:rPr lang="ja-JP" altLang="ja-JP" sz="750" dirty="0">
                <a:latin typeface="AR P丸ゴシック体E" panose="020F0900000000000000" pitchFamily="50" charset="-128"/>
                <a:ea typeface="AR P丸ゴシック体E" panose="020F0900000000000000" pitchFamily="50" charset="-128"/>
              </a:rPr>
              <a:t>　で調べて記入するように</a:t>
            </a: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㉒スポンサーロータリークラブ会長名、　</a:t>
            </a:r>
            <a:r>
              <a:rPr lang="en-US" altLang="ja-JP" sz="750" dirty="0">
                <a:latin typeface="AR P丸ゴシック体E" panose="020F0900000000000000" pitchFamily="50" charset="-128"/>
                <a:ea typeface="AR P丸ゴシック体E" panose="020F0900000000000000" pitchFamily="50" charset="-128"/>
              </a:rPr>
              <a:t>President</a:t>
            </a:r>
            <a:r>
              <a:rPr lang="ja-JP" altLang="ja-JP" sz="750" dirty="0">
                <a:latin typeface="AR P丸ゴシック体E" panose="020F0900000000000000" pitchFamily="50" charset="-128"/>
                <a:ea typeface="AR P丸ゴシック体E" panose="020F0900000000000000" pitchFamily="50" charset="-128"/>
              </a:rPr>
              <a:t>　　　例えば、</a:t>
            </a:r>
            <a:r>
              <a:rPr lang="en-US" altLang="ja-JP" sz="750" dirty="0" err="1">
                <a:latin typeface="AR P丸ゴシック体E" panose="020F0900000000000000" pitchFamily="50" charset="-128"/>
                <a:ea typeface="AR P丸ゴシック体E" panose="020F0900000000000000" pitchFamily="50" charset="-128"/>
              </a:rPr>
              <a:t>Saburo</a:t>
            </a:r>
            <a:r>
              <a:rPr lang="en-US" altLang="ja-JP" sz="750" dirty="0">
                <a:latin typeface="AR P丸ゴシック体E" panose="020F0900000000000000" pitchFamily="50" charset="-128"/>
                <a:ea typeface="AR P丸ゴシック体E" panose="020F0900000000000000" pitchFamily="50" charset="-128"/>
              </a:rPr>
              <a:t> SATO</a:t>
            </a:r>
            <a:r>
              <a:rPr lang="ja-JP" altLang="ja-JP" sz="750" dirty="0" err="1">
                <a:latin typeface="AR P丸ゴシック体E" panose="020F0900000000000000" pitchFamily="50" charset="-128"/>
                <a:ea typeface="AR P丸ゴシック体E" panose="020F0900000000000000" pitchFamily="50" charset="-128"/>
              </a:rPr>
              <a:t>、</a:t>
            </a:r>
            <a:r>
              <a:rPr lang="en-US" altLang="ja-JP" sz="750" dirty="0">
                <a:latin typeface="AR P丸ゴシック体E" panose="020F0900000000000000" pitchFamily="50" charset="-128"/>
                <a:ea typeface="AR P丸ゴシック体E" panose="020F0900000000000000" pitchFamily="50" charset="-128"/>
              </a:rPr>
              <a:t>President</a:t>
            </a:r>
            <a:endParaRPr lang="ja-JP" altLang="ja-JP" sz="750" dirty="0">
              <a:latin typeface="AR P丸ゴシック体E" panose="020F0900000000000000" pitchFamily="50" charset="-128"/>
              <a:ea typeface="AR P丸ゴシック体E" panose="020F0900000000000000" pitchFamily="50" charset="-128"/>
            </a:endParaRPr>
          </a:p>
          <a:p>
            <a:pPr eaLnBrk="1" hangingPunct="1">
              <a:lnSpc>
                <a:spcPct val="110000"/>
              </a:lnSpc>
              <a:defRPr/>
            </a:pPr>
            <a:r>
              <a:rPr lang="ja-JP" altLang="ja-JP" sz="750" dirty="0">
                <a:latin typeface="AR P丸ゴシック体E" panose="020F0900000000000000" pitchFamily="50" charset="-128"/>
                <a:ea typeface="AR P丸ゴシック体E" panose="020F0900000000000000" pitchFamily="50" charset="-128"/>
              </a:rPr>
              <a:t>　　</a:t>
            </a:r>
          </a:p>
          <a:p>
            <a:pPr eaLnBrk="1" hangingPunct="1">
              <a:lnSpc>
                <a:spcPct val="110000"/>
              </a:lnSpc>
              <a:defRPr/>
            </a:pPr>
            <a:r>
              <a:rPr lang="en-US" altLang="ja-JP" dirty="0"/>
              <a:t> </a:t>
            </a:r>
            <a:endParaRPr lang="ja-JP"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オブジェクト 2">
            <a:extLst>
              <a:ext uri="{FF2B5EF4-FFF2-40B4-BE49-F238E27FC236}">
                <a16:creationId xmlns:a16="http://schemas.microsoft.com/office/drawing/2014/main" id="{82CB3EDE-2E1E-4D62-B2D9-6B8DCE5B562C}"/>
              </a:ext>
            </a:extLst>
          </p:cNvPr>
          <p:cNvGraphicFramePr>
            <a:graphicFrameLocks noChangeAspect="1"/>
          </p:cNvGraphicFramePr>
          <p:nvPr/>
        </p:nvGraphicFramePr>
        <p:xfrm>
          <a:off x="-120650" y="-361950"/>
          <a:ext cx="5562600" cy="7870825"/>
        </p:xfrm>
        <a:graphic>
          <a:graphicData uri="http://schemas.openxmlformats.org/presentationml/2006/ole">
            <mc:AlternateContent xmlns:mc="http://schemas.openxmlformats.org/markup-compatibility/2006">
              <mc:Choice xmlns:v="urn:schemas-microsoft-com:vml" Requires="v">
                <p:oleObj spid="_x0000_s6187" name="Acrobat Document" r:id="rId3" imgW="5667119" imgH="8019810" progId="AcroExch.Document.DC">
                  <p:embed/>
                </p:oleObj>
              </mc:Choice>
              <mc:Fallback>
                <p:oleObj name="Acrobat Document" r:id="rId3" imgW="5667119" imgH="8019810" progId="AcroExch.Document.DC">
                  <p:embed/>
                  <p:pic>
                    <p:nvPicPr>
                      <p:cNvPr id="0" name="オブジェクト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 y="-361950"/>
                        <a:ext cx="5562600" cy="787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9" name="Text Box 6">
            <a:extLst>
              <a:ext uri="{FF2B5EF4-FFF2-40B4-BE49-F238E27FC236}">
                <a16:creationId xmlns:a16="http://schemas.microsoft.com/office/drawing/2014/main" id="{27F4AD38-EF6F-416A-809B-D1087D3AC689}"/>
              </a:ext>
            </a:extLst>
          </p:cNvPr>
          <p:cNvSpPr txBox="1">
            <a:spLocks noChangeArrowheads="1"/>
          </p:cNvSpPr>
          <p:nvPr/>
        </p:nvSpPr>
        <p:spPr bwMode="auto">
          <a:xfrm>
            <a:off x="2659063" y="2724150"/>
            <a:ext cx="1195387" cy="215900"/>
          </a:xfrm>
          <a:prstGeom prst="rect">
            <a:avLst/>
          </a:prstGeom>
          <a:solidFill>
            <a:srgbClr val="CAFED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800" b="1">
                <a:solidFill>
                  <a:srgbClr val="FF3300"/>
                </a:solidFill>
              </a:rPr>
              <a:t>+81-(0)52-722-5530</a:t>
            </a:r>
          </a:p>
        </p:txBody>
      </p:sp>
      <p:sp>
        <p:nvSpPr>
          <p:cNvPr id="4100" name="Text Box 7">
            <a:extLst>
              <a:ext uri="{FF2B5EF4-FFF2-40B4-BE49-F238E27FC236}">
                <a16:creationId xmlns:a16="http://schemas.microsoft.com/office/drawing/2014/main" id="{D34E0B21-3E53-4224-B9F5-8F7D6CB60FC5}"/>
              </a:ext>
            </a:extLst>
          </p:cNvPr>
          <p:cNvSpPr txBox="1">
            <a:spLocks noChangeArrowheads="1"/>
          </p:cNvSpPr>
          <p:nvPr/>
        </p:nvSpPr>
        <p:spPr bwMode="auto">
          <a:xfrm>
            <a:off x="496888" y="1911350"/>
            <a:ext cx="2301875" cy="2301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900" b="1">
                <a:solidFill>
                  <a:srgbClr val="FF3300"/>
                </a:solidFill>
              </a:rPr>
              <a:t>①　　</a:t>
            </a:r>
            <a:r>
              <a:rPr lang="en-US" altLang="ja-JP" sz="900" b="1">
                <a:solidFill>
                  <a:srgbClr val="FF3300"/>
                </a:solidFill>
              </a:rPr>
              <a:t>Katsumoto  KURODA</a:t>
            </a:r>
          </a:p>
        </p:txBody>
      </p:sp>
      <p:sp>
        <p:nvSpPr>
          <p:cNvPr id="4101" name="Text Box 8">
            <a:extLst>
              <a:ext uri="{FF2B5EF4-FFF2-40B4-BE49-F238E27FC236}">
                <a16:creationId xmlns:a16="http://schemas.microsoft.com/office/drawing/2014/main" id="{099A4773-B8EC-483E-982C-4FA63DCDB70B}"/>
              </a:ext>
            </a:extLst>
          </p:cNvPr>
          <p:cNvSpPr txBox="1">
            <a:spLocks noChangeArrowheads="1"/>
          </p:cNvSpPr>
          <p:nvPr/>
        </p:nvSpPr>
        <p:spPr bwMode="auto">
          <a:xfrm>
            <a:off x="512763" y="2728913"/>
            <a:ext cx="1898650" cy="230187"/>
          </a:xfrm>
          <a:prstGeom prst="rect">
            <a:avLst/>
          </a:prstGeom>
          <a:solidFill>
            <a:srgbClr val="CAFED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900" b="1">
                <a:solidFill>
                  <a:srgbClr val="FF3300"/>
                </a:solidFill>
              </a:rPr>
              <a:t>④　</a:t>
            </a:r>
            <a:r>
              <a:rPr lang="en-US" altLang="ja-JP" sz="900" b="1">
                <a:solidFill>
                  <a:srgbClr val="FF3300"/>
                </a:solidFill>
              </a:rPr>
              <a:t>K-kuroda@sa.starcat.ne.jp</a:t>
            </a:r>
          </a:p>
        </p:txBody>
      </p:sp>
      <p:sp>
        <p:nvSpPr>
          <p:cNvPr id="40969" name="Text Box 9">
            <a:extLst>
              <a:ext uri="{FF2B5EF4-FFF2-40B4-BE49-F238E27FC236}">
                <a16:creationId xmlns:a16="http://schemas.microsoft.com/office/drawing/2014/main" id="{24DB99F7-AECA-4AD0-9491-267D00858352}"/>
              </a:ext>
            </a:extLst>
          </p:cNvPr>
          <p:cNvSpPr txBox="1">
            <a:spLocks noChangeArrowheads="1"/>
          </p:cNvSpPr>
          <p:nvPr/>
        </p:nvSpPr>
        <p:spPr bwMode="auto">
          <a:xfrm>
            <a:off x="3695700" y="488950"/>
            <a:ext cx="1223963" cy="981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ja-JP" altLang="en-US" sz="1050" dirty="0">
                <a:solidFill>
                  <a:srgbClr val="FF3300"/>
                </a:solidFill>
                <a:latin typeface="AR P丸ゴシック体E" panose="020F0900000000000000" pitchFamily="50" charset="-128"/>
                <a:ea typeface="AR P丸ゴシック体E" panose="020F0900000000000000" pitchFamily="50" charset="-128"/>
              </a:rPr>
              <a:t>写真（笑顔！）</a:t>
            </a:r>
            <a:endParaRPr lang="en-US" altLang="ja-JP" sz="1050" dirty="0">
              <a:solidFill>
                <a:srgbClr val="FF3300"/>
              </a:solidFill>
              <a:latin typeface="AR P丸ゴシック体E" panose="020F0900000000000000" pitchFamily="50" charset="-128"/>
              <a:ea typeface="AR P丸ゴシック体E" panose="020F0900000000000000" pitchFamily="50" charset="-128"/>
            </a:endParaRPr>
          </a:p>
          <a:p>
            <a:pPr eaLnBrk="1" hangingPunct="1">
              <a:spcBef>
                <a:spcPct val="50000"/>
              </a:spcBef>
              <a:buFontTx/>
              <a:buNone/>
              <a:defRPr/>
            </a:pPr>
            <a:r>
              <a:rPr lang="ja-JP" altLang="en-US" sz="1050" dirty="0">
                <a:solidFill>
                  <a:srgbClr val="FF3300"/>
                </a:solidFill>
                <a:latin typeface="AR P丸ゴシック体E" panose="020F0900000000000000" pitchFamily="50" charset="-128"/>
                <a:ea typeface="AR P丸ゴシック体E" panose="020F0900000000000000" pitchFamily="50" charset="-128"/>
              </a:rPr>
              <a:t>        カラー</a:t>
            </a:r>
            <a:endParaRPr lang="en-US" altLang="ja-JP" sz="1050" dirty="0">
              <a:solidFill>
                <a:srgbClr val="FF3300"/>
              </a:solidFill>
              <a:latin typeface="AR P丸ゴシック体E" panose="020F0900000000000000" pitchFamily="50" charset="-128"/>
              <a:ea typeface="AR P丸ゴシック体E" panose="020F0900000000000000" pitchFamily="50" charset="-128"/>
            </a:endParaRPr>
          </a:p>
          <a:p>
            <a:pPr eaLnBrk="1" hangingPunct="1">
              <a:spcBef>
                <a:spcPct val="50000"/>
              </a:spcBef>
              <a:buFontTx/>
              <a:buNone/>
              <a:defRPr/>
            </a:pPr>
            <a:r>
              <a:rPr lang="ja-JP" altLang="en-US" sz="1050" dirty="0">
                <a:solidFill>
                  <a:srgbClr val="FF3300"/>
                </a:solidFill>
                <a:latin typeface="AR P丸ゴシック体E" panose="020F0900000000000000" pitchFamily="50" charset="-128"/>
                <a:ea typeface="AR P丸ゴシック体E" panose="020F0900000000000000" pitchFamily="50" charset="-128"/>
              </a:rPr>
              <a:t>これであなたは</a:t>
            </a:r>
            <a:endParaRPr lang="en-US" altLang="ja-JP" sz="1050" dirty="0">
              <a:solidFill>
                <a:srgbClr val="FF3300"/>
              </a:solidFill>
              <a:latin typeface="AR P丸ゴシック体E" panose="020F0900000000000000" pitchFamily="50" charset="-128"/>
              <a:ea typeface="AR P丸ゴシック体E" panose="020F0900000000000000" pitchFamily="50" charset="-128"/>
            </a:endParaRPr>
          </a:p>
          <a:p>
            <a:pPr eaLnBrk="1" hangingPunct="1">
              <a:spcBef>
                <a:spcPct val="50000"/>
              </a:spcBef>
              <a:buFontTx/>
              <a:buNone/>
              <a:defRPr/>
            </a:pPr>
            <a:r>
              <a:rPr lang="ja-JP" altLang="en-US" sz="1050" dirty="0">
                <a:solidFill>
                  <a:srgbClr val="FF3300"/>
                </a:solidFill>
                <a:latin typeface="AR P丸ゴシック体E" panose="020F0900000000000000" pitchFamily="50" charset="-128"/>
                <a:ea typeface="AR P丸ゴシック体E" panose="020F0900000000000000" pitchFamily="50" charset="-128"/>
              </a:rPr>
              <a:t>判断されます</a:t>
            </a:r>
          </a:p>
        </p:txBody>
      </p:sp>
      <p:sp>
        <p:nvSpPr>
          <p:cNvPr id="4103" name="Text Box 10">
            <a:extLst>
              <a:ext uri="{FF2B5EF4-FFF2-40B4-BE49-F238E27FC236}">
                <a16:creationId xmlns:a16="http://schemas.microsoft.com/office/drawing/2014/main" id="{EEF16AD9-7E1B-4406-98CA-A0B6BD134160}"/>
              </a:ext>
            </a:extLst>
          </p:cNvPr>
          <p:cNvSpPr txBox="1">
            <a:spLocks noChangeArrowheads="1"/>
          </p:cNvSpPr>
          <p:nvPr/>
        </p:nvSpPr>
        <p:spPr bwMode="auto">
          <a:xfrm>
            <a:off x="4984750" y="95250"/>
            <a:ext cx="4140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b="1" dirty="0">
                <a:solidFill>
                  <a:srgbClr val="3366FF"/>
                </a:solidFill>
              </a:rPr>
              <a:t>手書きは極力避けること　　　　　　　邦文の申請書を参考にして記入する</a:t>
            </a:r>
          </a:p>
        </p:txBody>
      </p:sp>
      <p:sp>
        <p:nvSpPr>
          <p:cNvPr id="4104" name="Text Box 11">
            <a:extLst>
              <a:ext uri="{FF2B5EF4-FFF2-40B4-BE49-F238E27FC236}">
                <a16:creationId xmlns:a16="http://schemas.microsoft.com/office/drawing/2014/main" id="{CEC244A4-56E1-4AFA-9878-278C9ED3443A}"/>
              </a:ext>
            </a:extLst>
          </p:cNvPr>
          <p:cNvSpPr txBox="1">
            <a:spLocks noChangeArrowheads="1"/>
          </p:cNvSpPr>
          <p:nvPr/>
        </p:nvSpPr>
        <p:spPr bwMode="auto">
          <a:xfrm>
            <a:off x="4902200" y="844550"/>
            <a:ext cx="3025775"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100" dirty="0">
                <a:solidFill>
                  <a:srgbClr val="FF3300"/>
                </a:solidFill>
                <a:latin typeface="AR P丸ゴシック体E" pitchFamily="50" charset="-128"/>
                <a:ea typeface="AR P丸ゴシック体E" pitchFamily="50" charset="-128"/>
              </a:rPr>
              <a:t>写真：笑顔で（カラーなるべく　　　　　　　　　　　</a:t>
            </a:r>
            <a:r>
              <a:rPr lang="en-US" altLang="ja-JP" sz="1100" dirty="0">
                <a:solidFill>
                  <a:srgbClr val="FF3300"/>
                </a:solidFill>
                <a:latin typeface="AR P丸ゴシック体E" pitchFamily="50" charset="-128"/>
                <a:ea typeface="AR P丸ゴシック体E" pitchFamily="50" charset="-128"/>
              </a:rPr>
              <a:t>『</a:t>
            </a:r>
            <a:r>
              <a:rPr lang="ja-JP" altLang="en-US" sz="1100" dirty="0">
                <a:solidFill>
                  <a:srgbClr val="FF3300"/>
                </a:solidFill>
                <a:latin typeface="AR P丸ゴシック体E" pitchFamily="50" charset="-128"/>
                <a:ea typeface="AR P丸ゴシック体E" pitchFamily="50" charset="-128"/>
              </a:rPr>
              <a:t>見栄え</a:t>
            </a:r>
            <a:r>
              <a:rPr lang="en-US" altLang="ja-JP" sz="1100" dirty="0">
                <a:solidFill>
                  <a:srgbClr val="FF3300"/>
                </a:solidFill>
                <a:latin typeface="AR P丸ゴシック体E" pitchFamily="50" charset="-128"/>
                <a:ea typeface="AR P丸ゴシック体E" pitchFamily="50" charset="-128"/>
              </a:rPr>
              <a:t>』</a:t>
            </a:r>
            <a:r>
              <a:rPr lang="ja-JP" altLang="en-US" sz="1100" dirty="0">
                <a:solidFill>
                  <a:srgbClr val="FF3300"/>
                </a:solidFill>
                <a:latin typeface="AR P丸ゴシック体E" pitchFamily="50" charset="-128"/>
                <a:ea typeface="AR P丸ゴシック体E" pitchFamily="50" charset="-128"/>
              </a:rPr>
              <a:t>いいものを！　　　　　　　　　　　　　　　　</a:t>
            </a:r>
            <a:r>
              <a:rPr lang="ja-JP" altLang="en-US" sz="800" dirty="0">
                <a:solidFill>
                  <a:srgbClr val="FF3300"/>
                </a:solidFill>
                <a:latin typeface="AR P丸ゴシック体E" pitchFamily="50" charset="-128"/>
                <a:ea typeface="AR P丸ゴシック体E" pitchFamily="50" charset="-128"/>
              </a:rPr>
              <a:t>これであなたを受け入れるかを相手は判断します</a:t>
            </a:r>
          </a:p>
        </p:txBody>
      </p:sp>
      <p:sp>
        <p:nvSpPr>
          <p:cNvPr id="4105" name="Text Box 12">
            <a:extLst>
              <a:ext uri="{FF2B5EF4-FFF2-40B4-BE49-F238E27FC236}">
                <a16:creationId xmlns:a16="http://schemas.microsoft.com/office/drawing/2014/main" id="{0030F87B-29ED-4115-A459-57198DC23903}"/>
              </a:ext>
            </a:extLst>
          </p:cNvPr>
          <p:cNvSpPr txBox="1">
            <a:spLocks noChangeArrowheads="1"/>
          </p:cNvSpPr>
          <p:nvPr/>
        </p:nvSpPr>
        <p:spPr bwMode="auto">
          <a:xfrm>
            <a:off x="5032375" y="1903413"/>
            <a:ext cx="2881313"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000">
                <a:solidFill>
                  <a:srgbClr val="FF3300"/>
                </a:solidFill>
                <a:latin typeface="AR P丸ゴシック体E" pitchFamily="50" charset="-128"/>
                <a:ea typeface="AR P丸ゴシック体E" pitchFamily="50" charset="-128"/>
              </a:rPr>
              <a:t>氏名（パスポートと同じつづりで）</a:t>
            </a:r>
            <a:endParaRPr lang="ja-JP" altLang="en-US" sz="1200">
              <a:solidFill>
                <a:srgbClr val="FF3300"/>
              </a:solidFill>
              <a:latin typeface="AR P丸ゴシック体E" pitchFamily="50" charset="-128"/>
              <a:ea typeface="AR P丸ゴシック体E" pitchFamily="50" charset="-128"/>
            </a:endParaRPr>
          </a:p>
        </p:txBody>
      </p:sp>
      <p:sp>
        <p:nvSpPr>
          <p:cNvPr id="4106" name="Text Box 13">
            <a:extLst>
              <a:ext uri="{FF2B5EF4-FFF2-40B4-BE49-F238E27FC236}">
                <a16:creationId xmlns:a16="http://schemas.microsoft.com/office/drawing/2014/main" id="{45F41836-FE3C-45C6-84C3-122DA3A7BA49}"/>
              </a:ext>
            </a:extLst>
          </p:cNvPr>
          <p:cNvSpPr txBox="1">
            <a:spLocks noChangeArrowheads="1"/>
          </p:cNvSpPr>
          <p:nvPr/>
        </p:nvSpPr>
        <p:spPr bwMode="auto">
          <a:xfrm>
            <a:off x="5049838" y="2098675"/>
            <a:ext cx="4051300" cy="7286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r>
              <a:rPr lang="ja-JP" altLang="en-US" sz="900">
                <a:latin typeface="AR P丸ゴシック体E" pitchFamily="50" charset="-128"/>
                <a:ea typeface="AR P丸ゴシック体E" pitchFamily="50" charset="-128"/>
              </a:rPr>
              <a:t>①</a:t>
            </a:r>
            <a:r>
              <a:rPr lang="ja-JP" altLang="ja-JP" sz="900">
                <a:latin typeface="AR P丸ゴシック体E" pitchFamily="50" charset="-128"/>
                <a:ea typeface="AR P丸ゴシック体E" pitchFamily="50" charset="-128"/>
              </a:rPr>
              <a:t>氏はすべて大文字、名は第</a:t>
            </a:r>
            <a:r>
              <a:rPr lang="en-US" altLang="ja-JP" sz="900">
                <a:latin typeface="AR P丸ゴシック体E" pitchFamily="50" charset="-128"/>
                <a:ea typeface="AR P丸ゴシック体E" pitchFamily="50" charset="-128"/>
              </a:rPr>
              <a:t>1</a:t>
            </a:r>
            <a:r>
              <a:rPr lang="ja-JP" altLang="ja-JP" sz="900">
                <a:latin typeface="AR P丸ゴシック体E" pitchFamily="50" charset="-128"/>
                <a:ea typeface="AR P丸ゴシック体E" pitchFamily="50" charset="-128"/>
              </a:rPr>
              <a:t>文字のみ大文字。　キーボード入力</a:t>
            </a:r>
            <a:r>
              <a:rPr lang="ja-JP" altLang="en-US" sz="900">
                <a:latin typeface="AR P丸ゴシック体E" pitchFamily="50" charset="-128"/>
                <a:ea typeface="AR P丸ゴシック体E" pitchFamily="50" charset="-128"/>
              </a:rPr>
              <a:t>か</a:t>
            </a:r>
            <a:r>
              <a:rPr lang="ja-JP" altLang="ja-JP" sz="900">
                <a:latin typeface="AR P丸ゴシック体E" pitchFamily="50" charset="-128"/>
                <a:ea typeface="AR P丸ゴシック体E" pitchFamily="50" charset="-128"/>
              </a:rPr>
              <a:t>、</a:t>
            </a:r>
            <a:endParaRPr lang="en-US" altLang="ja-JP" sz="900">
              <a:latin typeface="AR P丸ゴシック体E" pitchFamily="50" charset="-128"/>
              <a:ea typeface="AR P丸ゴシック体E" pitchFamily="50" charset="-128"/>
            </a:endParaRPr>
          </a:p>
          <a:p>
            <a:pPr>
              <a:buFontTx/>
              <a:buNone/>
            </a:pPr>
            <a:r>
              <a:rPr lang="ja-JP" altLang="en-US" sz="900">
                <a:latin typeface="AR P丸ゴシック体E" pitchFamily="50" charset="-128"/>
                <a:ea typeface="AR P丸ゴシック体E" pitchFamily="50" charset="-128"/>
              </a:rPr>
              <a:t>　 </a:t>
            </a:r>
            <a:r>
              <a:rPr lang="ja-JP" altLang="ja-JP" sz="900">
                <a:latin typeface="AR P丸ゴシック体E" pitchFamily="50" charset="-128"/>
                <a:ea typeface="AR P丸ゴシック体E" pitchFamily="50" charset="-128"/>
              </a:rPr>
              <a:t>手書きならブロック体（活字体）</a:t>
            </a:r>
            <a:r>
              <a:rPr lang="ja-JP" altLang="en-US" sz="900">
                <a:latin typeface="AR P丸ゴシック体E" pitchFamily="50" charset="-128"/>
                <a:ea typeface="AR P丸ゴシック体E" pitchFamily="50" charset="-128"/>
              </a:rPr>
              <a:t>。 </a:t>
            </a:r>
            <a:r>
              <a:rPr lang="ja-JP" altLang="ja-JP" sz="900">
                <a:latin typeface="AR P丸ゴシック体E" pitchFamily="50" charset="-128"/>
                <a:ea typeface="AR P丸ゴシック体E" pitchFamily="50" charset="-128"/>
              </a:rPr>
              <a:t>氏と名の順番はどちらが先でもよいが</a:t>
            </a:r>
            <a:endParaRPr lang="en-US" altLang="ja-JP" sz="900">
              <a:latin typeface="AR P丸ゴシック体E" pitchFamily="50" charset="-128"/>
              <a:ea typeface="AR P丸ゴシック体E" pitchFamily="50" charset="-128"/>
            </a:endParaRPr>
          </a:p>
          <a:p>
            <a:pPr>
              <a:buFontTx/>
              <a:buNone/>
            </a:pPr>
            <a:r>
              <a:rPr lang="ja-JP" altLang="en-US" sz="900">
                <a:latin typeface="AR P丸ゴシック体E" pitchFamily="50" charset="-128"/>
                <a:ea typeface="AR P丸ゴシック体E" pitchFamily="50" charset="-128"/>
              </a:rPr>
              <a:t>　 この書類では</a:t>
            </a:r>
            <a:r>
              <a:rPr lang="ja-JP" altLang="ja-JP" sz="900">
                <a:latin typeface="AR P丸ゴシック体E" pitchFamily="50" charset="-128"/>
                <a:ea typeface="AR P丸ゴシック体E" pitchFamily="50" charset="-128"/>
              </a:rPr>
              <a:t>（名</a:t>
            </a:r>
            <a:r>
              <a:rPr lang="en-US" altLang="ja-JP" sz="900">
                <a:latin typeface="AR P丸ゴシック体E" pitchFamily="50" charset="-128"/>
                <a:ea typeface="AR P丸ゴシック体E" pitchFamily="50" charset="-128"/>
              </a:rPr>
              <a:t>+</a:t>
            </a:r>
            <a:r>
              <a:rPr lang="ja-JP" altLang="ja-JP" sz="900">
                <a:latin typeface="AR P丸ゴシック体E" pitchFamily="50" charset="-128"/>
                <a:ea typeface="AR P丸ゴシック体E" pitchFamily="50" charset="-128"/>
              </a:rPr>
              <a:t>氏</a:t>
            </a:r>
            <a:r>
              <a:rPr lang="ja-JP" altLang="en-US" sz="900">
                <a:latin typeface="AR P丸ゴシック体E" pitchFamily="50" charset="-128"/>
                <a:ea typeface="AR P丸ゴシック体E" pitchFamily="50" charset="-128"/>
              </a:rPr>
              <a:t>）</a:t>
            </a:r>
            <a:r>
              <a:rPr lang="ja-JP" altLang="ja-JP" sz="900">
                <a:latin typeface="AR P丸ゴシック体E" pitchFamily="50" charset="-128"/>
                <a:ea typeface="AR P丸ゴシック体E" pitchFamily="50" charset="-128"/>
              </a:rPr>
              <a:t>に統一</a:t>
            </a:r>
            <a:r>
              <a:rPr lang="ja-JP" altLang="en-US" sz="900">
                <a:latin typeface="AR P丸ゴシック体E" pitchFamily="50" charset="-128"/>
                <a:ea typeface="AR P丸ゴシック体E" pitchFamily="50" charset="-128"/>
              </a:rPr>
              <a:t>します。</a:t>
            </a:r>
            <a:endParaRPr lang="en-US" altLang="ja-JP" sz="900">
              <a:latin typeface="AR P丸ゴシック体E" pitchFamily="50" charset="-128"/>
              <a:ea typeface="AR P丸ゴシック体E" pitchFamily="50" charset="-128"/>
            </a:endParaRPr>
          </a:p>
          <a:p>
            <a:pPr>
              <a:buFontTx/>
              <a:buNone/>
            </a:pPr>
            <a:r>
              <a:rPr lang="ja-JP" altLang="en-US" sz="900">
                <a:latin typeface="AR P丸ゴシック体E" pitchFamily="50" charset="-128"/>
                <a:ea typeface="AR P丸ゴシック体E" pitchFamily="50" charset="-128"/>
              </a:rPr>
              <a:t>　 黒田かつもと</a:t>
            </a:r>
            <a:r>
              <a:rPr lang="ja-JP" altLang="ja-JP" sz="900">
                <a:latin typeface="AR P丸ゴシック体E" pitchFamily="50" charset="-128"/>
                <a:ea typeface="AR P丸ゴシック体E" pitchFamily="50" charset="-128"/>
              </a:rPr>
              <a:t>　は　</a:t>
            </a:r>
            <a:r>
              <a:rPr lang="en-US" altLang="ja-JP" sz="900">
                <a:latin typeface="AR P丸ゴシック体E" pitchFamily="50" charset="-128"/>
                <a:ea typeface="AR P丸ゴシック体E" pitchFamily="50" charset="-128"/>
              </a:rPr>
              <a:t>Katsumoto KURODA</a:t>
            </a:r>
          </a:p>
        </p:txBody>
      </p:sp>
      <p:sp>
        <p:nvSpPr>
          <p:cNvPr id="4107" name="Text Box 14">
            <a:extLst>
              <a:ext uri="{FF2B5EF4-FFF2-40B4-BE49-F238E27FC236}">
                <a16:creationId xmlns:a16="http://schemas.microsoft.com/office/drawing/2014/main" id="{EA685FAD-1988-4D4A-9089-A52DD1CD5031}"/>
              </a:ext>
            </a:extLst>
          </p:cNvPr>
          <p:cNvSpPr txBox="1">
            <a:spLocks noChangeArrowheads="1"/>
          </p:cNvSpPr>
          <p:nvPr/>
        </p:nvSpPr>
        <p:spPr bwMode="auto">
          <a:xfrm>
            <a:off x="3505200" y="1941513"/>
            <a:ext cx="922338" cy="2000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700" b="1">
                <a:solidFill>
                  <a:srgbClr val="FF3300"/>
                </a:solidFill>
              </a:rPr>
              <a:t>どう呼ばれたいか</a:t>
            </a:r>
          </a:p>
        </p:txBody>
      </p:sp>
      <p:sp>
        <p:nvSpPr>
          <p:cNvPr id="4108" name="Text Box 15">
            <a:extLst>
              <a:ext uri="{FF2B5EF4-FFF2-40B4-BE49-F238E27FC236}">
                <a16:creationId xmlns:a16="http://schemas.microsoft.com/office/drawing/2014/main" id="{03339CD6-B54F-46D3-9D87-A08864B5D3B3}"/>
              </a:ext>
            </a:extLst>
          </p:cNvPr>
          <p:cNvSpPr txBox="1">
            <a:spLocks noChangeArrowheads="1"/>
          </p:cNvSpPr>
          <p:nvPr/>
        </p:nvSpPr>
        <p:spPr bwMode="auto">
          <a:xfrm>
            <a:off x="5010150" y="5022850"/>
            <a:ext cx="4106863" cy="392113"/>
          </a:xfrm>
          <a:prstGeom prst="rect">
            <a:avLst/>
          </a:prstGeom>
          <a:solidFill>
            <a:srgbClr val="CAFED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900"/>
              </a:lnSpc>
              <a:spcBef>
                <a:spcPct val="50000"/>
              </a:spcBef>
              <a:buFontTx/>
              <a:buNone/>
            </a:pPr>
            <a:r>
              <a:rPr lang="ja-JP" altLang="en-US" sz="900">
                <a:solidFill>
                  <a:srgbClr val="FF3300"/>
                </a:solidFill>
                <a:latin typeface="AR P丸ゴシック体E" pitchFamily="50" charset="-128"/>
                <a:ea typeface="AR P丸ゴシック体E" pitchFamily="50" charset="-128"/>
              </a:rPr>
              <a:t>　</a:t>
            </a:r>
            <a:r>
              <a:rPr lang="en-US" altLang="ja-JP" sz="900">
                <a:solidFill>
                  <a:srgbClr val="FF3300"/>
                </a:solidFill>
                <a:latin typeface="AR P丸ゴシック体E" pitchFamily="50" charset="-128"/>
                <a:ea typeface="AR P丸ゴシック体E" pitchFamily="50" charset="-128"/>
              </a:rPr>
              <a:t>E-Mail</a:t>
            </a:r>
            <a:r>
              <a:rPr lang="ja-JP" altLang="en-US" sz="900">
                <a:solidFill>
                  <a:srgbClr val="FF3300"/>
                </a:solidFill>
                <a:latin typeface="AR P丸ゴシック体E" pitchFamily="50" charset="-128"/>
                <a:ea typeface="AR P丸ゴシック体E" pitchFamily="50" charset="-128"/>
              </a:rPr>
              <a:t>アドレスは　派遣先でも使えるものを今から取得すること　　　　</a:t>
            </a:r>
            <a:endParaRPr lang="en-US" altLang="ja-JP" sz="900">
              <a:solidFill>
                <a:srgbClr val="FF3300"/>
              </a:solidFill>
              <a:latin typeface="AR P丸ゴシック体E" pitchFamily="50" charset="-128"/>
              <a:ea typeface="AR P丸ゴシック体E" pitchFamily="50" charset="-128"/>
            </a:endParaRPr>
          </a:p>
          <a:p>
            <a:pPr eaLnBrk="1" hangingPunct="1">
              <a:lnSpc>
                <a:spcPts val="900"/>
              </a:lnSpc>
              <a:spcBef>
                <a:spcPct val="50000"/>
              </a:spcBef>
              <a:buFontTx/>
              <a:buNone/>
            </a:pPr>
            <a:r>
              <a:rPr lang="ja-JP" altLang="en-US" sz="900">
                <a:solidFill>
                  <a:srgbClr val="FF3300"/>
                </a:solidFill>
                <a:latin typeface="AR P丸ゴシック体E" pitchFamily="50" charset="-128"/>
                <a:ea typeface="AR P丸ゴシック体E" pitchFamily="50" charset="-128"/>
              </a:rPr>
              <a:t>　携帯メールではでは、多量の資料をメール添付する場合があり、</a:t>
            </a:r>
            <a:r>
              <a:rPr lang="en-US" altLang="ja-JP" sz="900">
                <a:solidFill>
                  <a:srgbClr val="FF3300"/>
                </a:solidFill>
                <a:latin typeface="AR P丸ゴシック体E" pitchFamily="50" charset="-128"/>
                <a:ea typeface="AR P丸ゴシック体E" pitchFamily="50" charset="-128"/>
              </a:rPr>
              <a:t>NG</a:t>
            </a:r>
            <a:r>
              <a:rPr lang="ja-JP" altLang="en-US" sz="900">
                <a:solidFill>
                  <a:srgbClr val="FF3300"/>
                </a:solidFill>
                <a:latin typeface="AR P丸ゴシック体E" pitchFamily="50" charset="-128"/>
                <a:ea typeface="AR P丸ゴシック体E" pitchFamily="50" charset="-128"/>
              </a:rPr>
              <a:t>）</a:t>
            </a:r>
          </a:p>
        </p:txBody>
      </p:sp>
      <p:sp>
        <p:nvSpPr>
          <p:cNvPr id="4109" name="Text Box 16">
            <a:extLst>
              <a:ext uri="{FF2B5EF4-FFF2-40B4-BE49-F238E27FC236}">
                <a16:creationId xmlns:a16="http://schemas.microsoft.com/office/drawing/2014/main" id="{4261B58B-FAF0-4B6E-837D-857AF86B8307}"/>
              </a:ext>
            </a:extLst>
          </p:cNvPr>
          <p:cNvSpPr txBox="1">
            <a:spLocks noChangeArrowheads="1"/>
          </p:cNvSpPr>
          <p:nvPr/>
        </p:nvSpPr>
        <p:spPr bwMode="auto">
          <a:xfrm>
            <a:off x="5024438" y="4292600"/>
            <a:ext cx="4102100" cy="701675"/>
          </a:xfrm>
          <a:prstGeom prst="rect">
            <a:avLst/>
          </a:prstGeom>
          <a:solidFill>
            <a:srgbClr val="CAFED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buFontTx/>
              <a:buNone/>
            </a:pPr>
            <a:r>
              <a:rPr lang="ja-JP" altLang="ja-JP" sz="900">
                <a:latin typeface="AR P丸ゴシック体E" pitchFamily="50" charset="-128"/>
                <a:ea typeface="AR P丸ゴシック体E" pitchFamily="50" charset="-128"/>
              </a:rPr>
              <a:t>④電話番号は　</a:t>
            </a:r>
            <a:r>
              <a:rPr lang="en-US" altLang="ja-JP" sz="900">
                <a:latin typeface="AR P丸ゴシック体E" pitchFamily="50" charset="-128"/>
                <a:ea typeface="AR P丸ゴシック体E" pitchFamily="50" charset="-128"/>
              </a:rPr>
              <a:t>+81-</a:t>
            </a:r>
            <a:r>
              <a:rPr lang="ja-JP" altLang="ja-JP" sz="900">
                <a:latin typeface="AR P丸ゴシック体E" pitchFamily="50" charset="-128"/>
                <a:ea typeface="AR P丸ゴシック体E" pitchFamily="50" charset="-128"/>
              </a:rPr>
              <a:t>（</a:t>
            </a:r>
            <a:r>
              <a:rPr lang="en-US" altLang="ja-JP" sz="900">
                <a:latin typeface="AR P丸ゴシック体E" pitchFamily="50" charset="-128"/>
                <a:ea typeface="AR P丸ゴシック体E" pitchFamily="50" charset="-128"/>
              </a:rPr>
              <a:t>0</a:t>
            </a:r>
            <a:r>
              <a:rPr lang="ja-JP" altLang="ja-JP" sz="900">
                <a:latin typeface="AR P丸ゴシック体E" pitchFamily="50" charset="-128"/>
                <a:ea typeface="AR P丸ゴシック体E" pitchFamily="50" charset="-128"/>
              </a:rPr>
              <a:t>）</a:t>
            </a:r>
            <a:r>
              <a:rPr lang="en-US" altLang="ja-JP" sz="900">
                <a:latin typeface="AR P丸ゴシック体E" pitchFamily="50" charset="-128"/>
                <a:ea typeface="AR P丸ゴシック体E" pitchFamily="50" charset="-128"/>
              </a:rPr>
              <a:t>52-722-5530</a:t>
            </a:r>
            <a:r>
              <a:rPr lang="ja-JP" altLang="ja-JP" sz="900">
                <a:latin typeface="AR P丸ゴシック体E" pitchFamily="50" charset="-128"/>
                <a:ea typeface="AR P丸ゴシック体E" pitchFamily="50" charset="-128"/>
              </a:rPr>
              <a:t>　　</a:t>
            </a:r>
            <a:r>
              <a:rPr lang="en-US" altLang="ja-JP" sz="900">
                <a:latin typeface="AR P丸ゴシック体E" pitchFamily="50" charset="-128"/>
                <a:ea typeface="AR P丸ゴシック体E" pitchFamily="50" charset="-128"/>
              </a:rPr>
              <a:t>+81-</a:t>
            </a:r>
            <a:r>
              <a:rPr lang="ja-JP" altLang="ja-JP" sz="900">
                <a:latin typeface="AR P丸ゴシック体E" pitchFamily="50" charset="-128"/>
                <a:ea typeface="AR P丸ゴシック体E" pitchFamily="50" charset="-128"/>
              </a:rPr>
              <a:t>（</a:t>
            </a:r>
            <a:r>
              <a:rPr lang="en-US" altLang="ja-JP" sz="900">
                <a:latin typeface="AR P丸ゴシック体E" pitchFamily="50" charset="-128"/>
                <a:ea typeface="AR P丸ゴシック体E" pitchFamily="50" charset="-128"/>
              </a:rPr>
              <a:t>0</a:t>
            </a:r>
            <a:r>
              <a:rPr lang="ja-JP" altLang="ja-JP" sz="900">
                <a:latin typeface="AR P丸ゴシック体E" pitchFamily="50" charset="-128"/>
                <a:ea typeface="AR P丸ゴシック体E" pitchFamily="50" charset="-128"/>
              </a:rPr>
              <a:t>）</a:t>
            </a:r>
            <a:r>
              <a:rPr lang="en-US" altLang="ja-JP" sz="900">
                <a:latin typeface="AR P丸ゴシック体E" pitchFamily="50" charset="-128"/>
                <a:ea typeface="AR P丸ゴシック体E" pitchFamily="50" charset="-128"/>
              </a:rPr>
              <a:t>90-2186-7408</a:t>
            </a:r>
            <a:r>
              <a:rPr lang="ja-JP" altLang="en-US" sz="900">
                <a:latin typeface="AR P丸ゴシック体E" pitchFamily="50" charset="-128"/>
                <a:ea typeface="AR P丸ゴシック体E" pitchFamily="50" charset="-128"/>
              </a:rPr>
              <a:t>　</a:t>
            </a:r>
            <a:r>
              <a:rPr lang="ja-JP" altLang="ja-JP" sz="900">
                <a:latin typeface="AR P丸ゴシック体E" pitchFamily="50" charset="-128"/>
                <a:ea typeface="AR P丸ゴシック体E" pitchFamily="50" charset="-128"/>
              </a:rPr>
              <a:t>のように書く。</a:t>
            </a:r>
          </a:p>
          <a:p>
            <a:pPr>
              <a:buFontTx/>
              <a:buNone/>
            </a:pPr>
            <a:r>
              <a:rPr lang="ja-JP" altLang="ja-JP" sz="900">
                <a:latin typeface="AR P丸ゴシック体E" pitchFamily="50" charset="-128"/>
                <a:ea typeface="AR P丸ゴシック体E" pitchFamily="50" charset="-128"/>
              </a:rPr>
              <a:t>　</a:t>
            </a:r>
            <a:r>
              <a:rPr lang="en-US" altLang="ja-JP" sz="900">
                <a:latin typeface="AR P丸ゴシック体E" pitchFamily="50" charset="-128"/>
                <a:ea typeface="AR P丸ゴシック体E" pitchFamily="50" charset="-128"/>
              </a:rPr>
              <a:t> +</a:t>
            </a:r>
            <a:r>
              <a:rPr lang="ja-JP" altLang="ja-JP" sz="900">
                <a:latin typeface="AR P丸ゴシック体E" pitchFamily="50" charset="-128"/>
                <a:ea typeface="AR P丸ゴシック体E" pitchFamily="50" charset="-128"/>
              </a:rPr>
              <a:t>　は国際番号だということを表す。　</a:t>
            </a:r>
            <a:r>
              <a:rPr lang="en-US" altLang="ja-JP" sz="900">
                <a:latin typeface="AR P丸ゴシック体E" pitchFamily="50" charset="-128"/>
                <a:ea typeface="AR P丸ゴシック体E" pitchFamily="50" charset="-128"/>
              </a:rPr>
              <a:t>81</a:t>
            </a:r>
            <a:r>
              <a:rPr lang="ja-JP" altLang="ja-JP" sz="900">
                <a:latin typeface="AR P丸ゴシック体E" pitchFamily="50" charset="-128"/>
                <a:ea typeface="AR P丸ゴシック体E" pitchFamily="50" charset="-128"/>
              </a:rPr>
              <a:t>　は日本の国番号。</a:t>
            </a:r>
            <a:endParaRPr lang="en-US" altLang="ja-JP" sz="900">
              <a:latin typeface="AR P丸ゴシック体E" pitchFamily="50" charset="-128"/>
              <a:ea typeface="AR P丸ゴシック体E" pitchFamily="50" charset="-128"/>
            </a:endParaRPr>
          </a:p>
          <a:p>
            <a:pPr>
              <a:buFontTx/>
              <a:buNone/>
            </a:pPr>
            <a:r>
              <a:rPr lang="ja-JP" altLang="en-US" sz="900">
                <a:latin typeface="AR P丸ゴシック体E" pitchFamily="50" charset="-128"/>
                <a:ea typeface="AR P丸ゴシック体E" pitchFamily="50" charset="-128"/>
              </a:rPr>
              <a:t>　</a:t>
            </a:r>
            <a:r>
              <a:rPr lang="ja-JP" altLang="ja-JP" sz="900">
                <a:latin typeface="AR P丸ゴシック体E" pitchFamily="50" charset="-128"/>
                <a:ea typeface="AR P丸ゴシック体E" pitchFamily="50" charset="-128"/>
              </a:rPr>
              <a:t>局番の（</a:t>
            </a:r>
            <a:r>
              <a:rPr lang="en-US" altLang="ja-JP" sz="900">
                <a:latin typeface="AR P丸ゴシック体E" pitchFamily="50" charset="-128"/>
                <a:ea typeface="AR P丸ゴシック体E" pitchFamily="50" charset="-128"/>
              </a:rPr>
              <a:t>0</a:t>
            </a:r>
            <a:r>
              <a:rPr lang="ja-JP" altLang="ja-JP" sz="900">
                <a:latin typeface="AR P丸ゴシック体E" pitchFamily="50" charset="-128"/>
                <a:ea typeface="AR P丸ゴシック体E" pitchFamily="50" charset="-128"/>
              </a:rPr>
              <a:t>）は不要だが、日本国内から掛ける場合は必要なのでカッコに入れる</a:t>
            </a:r>
            <a:endParaRPr lang="ja-JP" altLang="en-US" sz="1400" b="1">
              <a:solidFill>
                <a:srgbClr val="FF3300"/>
              </a:solidFill>
              <a:latin typeface="AR P丸ゴシック体E" pitchFamily="50" charset="-128"/>
              <a:ea typeface="AR P丸ゴシック体E" pitchFamily="50" charset="-128"/>
            </a:endParaRPr>
          </a:p>
        </p:txBody>
      </p:sp>
      <p:sp>
        <p:nvSpPr>
          <p:cNvPr id="40977" name="Rectangle 17" hidden="1">
            <a:extLst>
              <a:ext uri="{FF2B5EF4-FFF2-40B4-BE49-F238E27FC236}">
                <a16:creationId xmlns:a16="http://schemas.microsoft.com/office/drawing/2014/main" id="{63034406-C51C-4DD7-826B-F2D16480F589}"/>
              </a:ext>
            </a:extLst>
          </p:cNvPr>
          <p:cNvSpPr>
            <a:spLocks noChangeArrowheads="1"/>
          </p:cNvSpPr>
          <p:nvPr/>
        </p:nvSpPr>
        <p:spPr bwMode="auto">
          <a:xfrm>
            <a:off x="5465763" y="2471738"/>
            <a:ext cx="1590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b="1">
                <a:solidFill>
                  <a:srgbClr val="FF3300"/>
                </a:solidFill>
              </a:rPr>
              <a:t>住所は英語表記で</a:t>
            </a:r>
          </a:p>
        </p:txBody>
      </p:sp>
      <p:sp>
        <p:nvSpPr>
          <p:cNvPr id="4111" name="Text Box 20">
            <a:extLst>
              <a:ext uri="{FF2B5EF4-FFF2-40B4-BE49-F238E27FC236}">
                <a16:creationId xmlns:a16="http://schemas.microsoft.com/office/drawing/2014/main" id="{10CCC2B6-54A2-42C9-874A-268ABEF111AF}"/>
              </a:ext>
            </a:extLst>
          </p:cNvPr>
          <p:cNvSpPr txBox="1">
            <a:spLocks noChangeArrowheads="1"/>
          </p:cNvSpPr>
          <p:nvPr/>
        </p:nvSpPr>
        <p:spPr bwMode="auto">
          <a:xfrm>
            <a:off x="344488" y="1919288"/>
            <a:ext cx="4608512"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2000">
              <a:solidFill>
                <a:srgbClr val="FF3300"/>
              </a:solidFill>
              <a:latin typeface="AR P丸ゴシック体E" pitchFamily="50" charset="-128"/>
              <a:ea typeface="AR P丸ゴシック体E" pitchFamily="50" charset="-128"/>
            </a:endParaRPr>
          </a:p>
          <a:p>
            <a:pPr eaLnBrk="1" hangingPunct="1">
              <a:spcBef>
                <a:spcPct val="0"/>
              </a:spcBef>
              <a:buFontTx/>
              <a:buNone/>
            </a:pPr>
            <a:r>
              <a:rPr lang="ja-JP" altLang="en-US" sz="2000">
                <a:solidFill>
                  <a:srgbClr val="FF3300"/>
                </a:solidFill>
                <a:latin typeface="AR P丸ゴシック体E" pitchFamily="50" charset="-128"/>
                <a:ea typeface="AR P丸ゴシック体E" pitchFamily="50" charset="-128"/>
              </a:rPr>
              <a:t>            自分の</a:t>
            </a:r>
            <a:r>
              <a:rPr lang="ja-JP" altLang="en-US" sz="1800">
                <a:solidFill>
                  <a:srgbClr val="FF3300"/>
                </a:solidFill>
                <a:latin typeface="AR P丸ゴシック体E" pitchFamily="50" charset="-128"/>
                <a:ea typeface="AR P丸ゴシック体E" pitchFamily="50" charset="-128"/>
              </a:rPr>
              <a:t>情報</a:t>
            </a:r>
            <a:r>
              <a:rPr lang="ja-JP" altLang="en-US" sz="2000">
                <a:solidFill>
                  <a:srgbClr val="FF3300"/>
                </a:solidFill>
                <a:latin typeface="AR P丸ゴシック体E" pitchFamily="50" charset="-128"/>
                <a:ea typeface="AR P丸ゴシック体E" pitchFamily="50" charset="-128"/>
              </a:rPr>
              <a:t>を記入する</a:t>
            </a:r>
            <a:endParaRPr lang="en-US" altLang="ja-JP" sz="2000">
              <a:solidFill>
                <a:srgbClr val="FF3300"/>
              </a:solidFill>
              <a:latin typeface="AR P丸ゴシック体E" pitchFamily="50" charset="-128"/>
              <a:ea typeface="AR P丸ゴシック体E" pitchFamily="50" charset="-128"/>
            </a:endParaRPr>
          </a:p>
          <a:p>
            <a:pPr eaLnBrk="1" hangingPunct="1">
              <a:spcBef>
                <a:spcPct val="0"/>
              </a:spcBef>
              <a:buFontTx/>
              <a:buNone/>
            </a:pPr>
            <a:endParaRPr lang="en-US" altLang="ja-JP" sz="2000">
              <a:solidFill>
                <a:srgbClr val="FF3300"/>
              </a:solidFill>
              <a:latin typeface="AR P丸ゴシック体E" pitchFamily="50" charset="-128"/>
              <a:ea typeface="AR P丸ゴシック体E" pitchFamily="50" charset="-128"/>
            </a:endParaRPr>
          </a:p>
          <a:p>
            <a:pPr eaLnBrk="1" hangingPunct="1">
              <a:spcBef>
                <a:spcPct val="0"/>
              </a:spcBef>
              <a:buFontTx/>
              <a:buNone/>
            </a:pPr>
            <a:endParaRPr lang="ja-JP" altLang="en-US" sz="2000">
              <a:solidFill>
                <a:srgbClr val="FF3300"/>
              </a:solidFill>
              <a:latin typeface="AR P丸ゴシック体E" pitchFamily="50" charset="-128"/>
              <a:ea typeface="AR P丸ゴシック体E" pitchFamily="50" charset="-128"/>
            </a:endParaRPr>
          </a:p>
        </p:txBody>
      </p:sp>
      <p:sp>
        <p:nvSpPr>
          <p:cNvPr id="4112" name="Rectangle 21">
            <a:extLst>
              <a:ext uri="{FF2B5EF4-FFF2-40B4-BE49-F238E27FC236}">
                <a16:creationId xmlns:a16="http://schemas.microsoft.com/office/drawing/2014/main" id="{4448FA16-A2ED-4541-9ED9-71EB3EFBC045}"/>
              </a:ext>
            </a:extLst>
          </p:cNvPr>
          <p:cNvSpPr>
            <a:spLocks noChangeArrowheads="1"/>
          </p:cNvSpPr>
          <p:nvPr/>
        </p:nvSpPr>
        <p:spPr bwMode="auto">
          <a:xfrm>
            <a:off x="323850" y="3357563"/>
            <a:ext cx="4608513" cy="2159000"/>
          </a:xfrm>
          <a:prstGeom prst="rect">
            <a:avLst/>
          </a:prstGeom>
          <a:solidFill>
            <a:srgbClr val="FF0000">
              <a:alpha val="2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4113" name="Text Box 22">
            <a:extLst>
              <a:ext uri="{FF2B5EF4-FFF2-40B4-BE49-F238E27FC236}">
                <a16:creationId xmlns:a16="http://schemas.microsoft.com/office/drawing/2014/main" id="{12EAFF71-A4C6-4CF0-8B4B-8FF4BEB5857E}"/>
              </a:ext>
            </a:extLst>
          </p:cNvPr>
          <p:cNvSpPr txBox="1">
            <a:spLocks noChangeArrowheads="1"/>
          </p:cNvSpPr>
          <p:nvPr/>
        </p:nvSpPr>
        <p:spPr bwMode="auto">
          <a:xfrm>
            <a:off x="827088" y="3962400"/>
            <a:ext cx="36004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solidFill>
                  <a:srgbClr val="FF3300"/>
                </a:solidFill>
                <a:latin typeface="AR P丸ゴシック体E" pitchFamily="50" charset="-128"/>
                <a:ea typeface="AR P丸ゴシック体E" pitchFamily="50" charset="-128"/>
              </a:rPr>
              <a:t>保護者（両親）の情報を記入する</a:t>
            </a:r>
          </a:p>
        </p:txBody>
      </p:sp>
      <p:sp>
        <p:nvSpPr>
          <p:cNvPr id="40987" name="Text Box 27" hidden="1">
            <a:extLst>
              <a:ext uri="{FF2B5EF4-FFF2-40B4-BE49-F238E27FC236}">
                <a16:creationId xmlns:a16="http://schemas.microsoft.com/office/drawing/2014/main" id="{8CA4C89A-01C6-4678-8948-2F0EF9A6E25E}"/>
              </a:ext>
            </a:extLst>
          </p:cNvPr>
          <p:cNvSpPr txBox="1">
            <a:spLocks noChangeArrowheads="1"/>
          </p:cNvSpPr>
          <p:nvPr/>
        </p:nvSpPr>
        <p:spPr bwMode="auto">
          <a:xfrm>
            <a:off x="5508625" y="4724400"/>
            <a:ext cx="3240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b="1">
                <a:solidFill>
                  <a:srgbClr val="FF3300"/>
                </a:solidFill>
              </a:rPr>
              <a:t>保護者がロータリアンの場合記入する</a:t>
            </a:r>
          </a:p>
        </p:txBody>
      </p:sp>
      <p:sp>
        <p:nvSpPr>
          <p:cNvPr id="4115" name="Text Box 6">
            <a:extLst>
              <a:ext uri="{FF2B5EF4-FFF2-40B4-BE49-F238E27FC236}">
                <a16:creationId xmlns:a16="http://schemas.microsoft.com/office/drawing/2014/main" id="{F8503304-CC4D-468F-BF7F-81D6412930C8}"/>
              </a:ext>
            </a:extLst>
          </p:cNvPr>
          <p:cNvSpPr txBox="1">
            <a:spLocks noChangeArrowheads="1"/>
          </p:cNvSpPr>
          <p:nvPr/>
        </p:nvSpPr>
        <p:spPr bwMode="auto">
          <a:xfrm>
            <a:off x="3775075" y="2708275"/>
            <a:ext cx="1196975" cy="214313"/>
          </a:xfrm>
          <a:prstGeom prst="rect">
            <a:avLst/>
          </a:prstGeom>
          <a:solidFill>
            <a:srgbClr val="CAFED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700" b="1">
                <a:solidFill>
                  <a:srgbClr val="FF3300"/>
                </a:solidFill>
              </a:rPr>
              <a:t>+81-(</a:t>
            </a:r>
            <a:r>
              <a:rPr lang="en-US" altLang="ja-JP" sz="800" b="1">
                <a:solidFill>
                  <a:srgbClr val="FF3300"/>
                </a:solidFill>
              </a:rPr>
              <a:t>0)90-2186-7408</a:t>
            </a:r>
            <a:endParaRPr lang="en-US" altLang="ja-JP" sz="700" b="1">
              <a:solidFill>
                <a:srgbClr val="FF3300"/>
              </a:solidFill>
            </a:endParaRPr>
          </a:p>
        </p:txBody>
      </p:sp>
      <p:sp>
        <p:nvSpPr>
          <p:cNvPr id="4116" name="正方形/長方形 1">
            <a:extLst>
              <a:ext uri="{FF2B5EF4-FFF2-40B4-BE49-F238E27FC236}">
                <a16:creationId xmlns:a16="http://schemas.microsoft.com/office/drawing/2014/main" id="{DE7AE2CC-535E-4521-8CA4-DFE9F8641FF4}"/>
              </a:ext>
            </a:extLst>
          </p:cNvPr>
          <p:cNvSpPr>
            <a:spLocks noChangeArrowheads="1"/>
          </p:cNvSpPr>
          <p:nvPr/>
        </p:nvSpPr>
        <p:spPr bwMode="auto">
          <a:xfrm>
            <a:off x="5049838" y="3573463"/>
            <a:ext cx="4051300" cy="6461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00">
                <a:latin typeface="AR P丸ゴシック体E" pitchFamily="50" charset="-128"/>
                <a:ea typeface="AR P丸ゴシック体E" pitchFamily="50" charset="-128"/>
              </a:rPr>
              <a:t>③</a:t>
            </a:r>
            <a:r>
              <a:rPr lang="ja-JP" altLang="ja-JP" sz="900">
                <a:latin typeface="AR P丸ゴシック体E" pitchFamily="50" charset="-128"/>
                <a:ea typeface="AR P丸ゴシック体E" pitchFamily="50" charset="-128"/>
              </a:rPr>
              <a:t>住所は日本の郵便屋さんが迷わずに配達できる表記を心がけること。</a:t>
            </a:r>
          </a:p>
          <a:p>
            <a:pPr eaLnBrk="1" hangingPunct="1">
              <a:spcBef>
                <a:spcPct val="0"/>
              </a:spcBef>
              <a:buFontTx/>
              <a:buNone/>
            </a:pPr>
            <a:r>
              <a:rPr lang="ja-JP" altLang="en-US" sz="900">
                <a:latin typeface="AR P丸ゴシック体E" pitchFamily="50" charset="-128"/>
                <a:ea typeface="AR P丸ゴシック体E" pitchFamily="50" charset="-128"/>
              </a:rPr>
              <a:t>　 </a:t>
            </a:r>
            <a:r>
              <a:rPr lang="ja-JP" altLang="ja-JP" sz="900">
                <a:latin typeface="AR P丸ゴシック体E" pitchFamily="50" charset="-128"/>
                <a:ea typeface="AR P丸ゴシック体E" pitchFamily="50" charset="-128"/>
              </a:rPr>
              <a:t>新町</a:t>
            </a:r>
            <a:r>
              <a:rPr lang="en-US" altLang="ja-JP" sz="900">
                <a:latin typeface="AR P丸ゴシック体E" pitchFamily="50" charset="-128"/>
                <a:ea typeface="AR P丸ゴシック体E" pitchFamily="50" charset="-128"/>
              </a:rPr>
              <a:t>1</a:t>
            </a:r>
            <a:r>
              <a:rPr lang="ja-JP" altLang="ja-JP" sz="900">
                <a:latin typeface="AR P丸ゴシック体E" pitchFamily="50" charset="-128"/>
                <a:ea typeface="AR P丸ゴシック体E" pitchFamily="50" charset="-128"/>
              </a:rPr>
              <a:t>丁目</a:t>
            </a:r>
            <a:r>
              <a:rPr lang="en-US" altLang="ja-JP" sz="900">
                <a:latin typeface="AR P丸ゴシック体E" pitchFamily="50" charset="-128"/>
                <a:ea typeface="AR P丸ゴシック体E" pitchFamily="50" charset="-128"/>
              </a:rPr>
              <a:t>3</a:t>
            </a:r>
            <a:r>
              <a:rPr lang="ja-JP" altLang="ja-JP" sz="900">
                <a:latin typeface="AR P丸ゴシック体E" pitchFamily="50" charset="-128"/>
                <a:ea typeface="AR P丸ゴシック体E" pitchFamily="50" charset="-128"/>
              </a:rPr>
              <a:t>－</a:t>
            </a:r>
            <a:r>
              <a:rPr lang="en-US" altLang="ja-JP" sz="900">
                <a:latin typeface="AR P丸ゴシック体E" pitchFamily="50" charset="-128"/>
                <a:ea typeface="AR P丸ゴシック体E" pitchFamily="50" charset="-128"/>
              </a:rPr>
              <a:t>2</a:t>
            </a:r>
            <a:r>
              <a:rPr lang="ja-JP" altLang="ja-JP" sz="900">
                <a:latin typeface="AR P丸ゴシック体E" pitchFamily="50" charset="-128"/>
                <a:ea typeface="AR P丸ゴシック体E" pitchFamily="50" charset="-128"/>
              </a:rPr>
              <a:t>なら、</a:t>
            </a:r>
            <a:r>
              <a:rPr lang="en-US" altLang="ja-JP" sz="900">
                <a:latin typeface="AR P丸ゴシック体E" pitchFamily="50" charset="-128"/>
                <a:ea typeface="AR P丸ゴシック体E" pitchFamily="50" charset="-128"/>
              </a:rPr>
              <a:t>Shinmachi 1</a:t>
            </a:r>
            <a:r>
              <a:rPr lang="ja-JP" altLang="ja-JP" sz="900">
                <a:latin typeface="AR P丸ゴシック体E" pitchFamily="50" charset="-128"/>
                <a:ea typeface="AR P丸ゴシック体E" pitchFamily="50" charset="-128"/>
              </a:rPr>
              <a:t>　</a:t>
            </a:r>
            <a:r>
              <a:rPr lang="en-US" altLang="ja-JP" sz="900">
                <a:latin typeface="AR P丸ゴシック体E" pitchFamily="50" charset="-128"/>
                <a:ea typeface="AR P丸ゴシック体E" pitchFamily="50" charset="-128"/>
              </a:rPr>
              <a:t>Chome</a:t>
            </a:r>
            <a:r>
              <a:rPr lang="ja-JP" altLang="en-US" sz="900">
                <a:latin typeface="AR P丸ゴシック体E" pitchFamily="50" charset="-128"/>
                <a:ea typeface="AR P丸ゴシック体E" pitchFamily="50" charset="-128"/>
              </a:rPr>
              <a:t>、</a:t>
            </a:r>
            <a:r>
              <a:rPr lang="en-US" altLang="ja-JP" sz="900">
                <a:latin typeface="AR P丸ゴシック体E" pitchFamily="50" charset="-128"/>
                <a:ea typeface="AR P丸ゴシック体E" pitchFamily="50" charset="-128"/>
              </a:rPr>
              <a:t>3</a:t>
            </a:r>
            <a:r>
              <a:rPr lang="ja-JP" altLang="ja-JP" sz="900">
                <a:latin typeface="AR P丸ゴシック体E" pitchFamily="50" charset="-128"/>
                <a:ea typeface="AR P丸ゴシック体E" pitchFamily="50" charset="-128"/>
              </a:rPr>
              <a:t>－</a:t>
            </a:r>
            <a:r>
              <a:rPr lang="en-US" altLang="ja-JP" sz="900">
                <a:latin typeface="AR P丸ゴシック体E" pitchFamily="50" charset="-128"/>
                <a:ea typeface="AR P丸ゴシック体E" pitchFamily="50" charset="-128"/>
              </a:rPr>
              <a:t>2</a:t>
            </a:r>
            <a:r>
              <a:rPr lang="ja-JP" altLang="ja-JP" sz="900">
                <a:latin typeface="AR P丸ゴシック体E" pitchFamily="50" charset="-128"/>
                <a:ea typeface="AR P丸ゴシック体E" pitchFamily="50" charset="-128"/>
              </a:rPr>
              <a:t>が親切。</a:t>
            </a:r>
          </a:p>
          <a:p>
            <a:pPr eaLnBrk="1" hangingPunct="1">
              <a:spcBef>
                <a:spcPct val="0"/>
              </a:spcBef>
              <a:buFontTx/>
              <a:buNone/>
            </a:pPr>
            <a:r>
              <a:rPr lang="ja-JP" altLang="ja-JP" sz="900">
                <a:latin typeface="AR P丸ゴシック体E" pitchFamily="50" charset="-128"/>
                <a:ea typeface="AR P丸ゴシック体E" pitchFamily="50" charset="-128"/>
              </a:rPr>
              <a:t>　</a:t>
            </a:r>
            <a:r>
              <a:rPr lang="ja-JP" altLang="en-US" sz="900">
                <a:latin typeface="AR P丸ゴシック体E" pitchFamily="50" charset="-128"/>
                <a:ea typeface="AR P丸ゴシック体E" pitchFamily="50" charset="-128"/>
              </a:rPr>
              <a:t> </a:t>
            </a:r>
            <a:r>
              <a:rPr lang="en-US" altLang="ja-JP" sz="900">
                <a:latin typeface="AR P丸ゴシック体E" pitchFamily="50" charset="-128"/>
                <a:ea typeface="AR P丸ゴシック体E" pitchFamily="50" charset="-128"/>
              </a:rPr>
              <a:t>1</a:t>
            </a:r>
            <a:r>
              <a:rPr lang="ja-JP" altLang="ja-JP" sz="900">
                <a:latin typeface="AR P丸ゴシック体E" pitchFamily="50" charset="-128"/>
                <a:ea typeface="AR P丸ゴシック体E" pitchFamily="50" charset="-128"/>
              </a:rPr>
              <a:t>‐</a:t>
            </a:r>
            <a:r>
              <a:rPr lang="en-US" altLang="ja-JP" sz="900">
                <a:latin typeface="AR P丸ゴシック体E" pitchFamily="50" charset="-128"/>
                <a:ea typeface="AR P丸ゴシック体E" pitchFamily="50" charset="-128"/>
              </a:rPr>
              <a:t>3</a:t>
            </a:r>
            <a:r>
              <a:rPr lang="ja-JP" altLang="ja-JP" sz="900">
                <a:latin typeface="AR P丸ゴシック体E" pitchFamily="50" charset="-128"/>
                <a:ea typeface="AR P丸ゴシック体E" pitchFamily="50" charset="-128"/>
              </a:rPr>
              <a:t>‐</a:t>
            </a:r>
            <a:r>
              <a:rPr lang="en-US" altLang="ja-JP" sz="900">
                <a:latin typeface="AR P丸ゴシック体E" pitchFamily="50" charset="-128"/>
                <a:ea typeface="AR P丸ゴシック体E" pitchFamily="50" charset="-128"/>
              </a:rPr>
              <a:t>2</a:t>
            </a:r>
            <a:r>
              <a:rPr lang="ja-JP" altLang="ja-JP" sz="900">
                <a:latin typeface="AR P丸ゴシック体E" pitchFamily="50" charset="-128"/>
                <a:ea typeface="AR P丸ゴシック体E" pitchFamily="50" charset="-128"/>
              </a:rPr>
              <a:t>　</a:t>
            </a:r>
            <a:r>
              <a:rPr lang="en-US" altLang="ja-JP" sz="900">
                <a:latin typeface="AR P丸ゴシック体E" pitchFamily="50" charset="-128"/>
                <a:ea typeface="AR P丸ゴシック体E" pitchFamily="50" charset="-128"/>
              </a:rPr>
              <a:t>Shinmachi</a:t>
            </a:r>
            <a:r>
              <a:rPr lang="ja-JP" altLang="ja-JP" sz="900">
                <a:latin typeface="AR P丸ゴシック体E" pitchFamily="50" charset="-128"/>
                <a:ea typeface="AR P丸ゴシック体E" pitchFamily="50" charset="-128"/>
              </a:rPr>
              <a:t>　でもよいが、番地は順序を逆にすると丁目が</a:t>
            </a:r>
            <a:endParaRPr lang="en-US" altLang="ja-JP" sz="900">
              <a:latin typeface="AR P丸ゴシック体E" pitchFamily="50" charset="-128"/>
              <a:ea typeface="AR P丸ゴシック体E" pitchFamily="50" charset="-128"/>
            </a:endParaRPr>
          </a:p>
          <a:p>
            <a:pPr eaLnBrk="1" hangingPunct="1">
              <a:spcBef>
                <a:spcPct val="0"/>
              </a:spcBef>
              <a:buFontTx/>
              <a:buNone/>
            </a:pPr>
            <a:r>
              <a:rPr lang="ja-JP" altLang="en-US" sz="900">
                <a:latin typeface="AR P丸ゴシック体E" pitchFamily="50" charset="-128"/>
                <a:ea typeface="AR P丸ゴシック体E" pitchFamily="50" charset="-128"/>
              </a:rPr>
              <a:t>　 </a:t>
            </a:r>
            <a:r>
              <a:rPr lang="ja-JP" altLang="ja-JP" sz="900">
                <a:latin typeface="AR P丸ゴシック体E" pitchFamily="50" charset="-128"/>
                <a:ea typeface="AR P丸ゴシック体E" pitchFamily="50" charset="-128"/>
              </a:rPr>
              <a:t>判らなくなる。</a:t>
            </a:r>
          </a:p>
        </p:txBody>
      </p:sp>
      <p:sp>
        <p:nvSpPr>
          <p:cNvPr id="4117" name="テキスト ボックス 4">
            <a:extLst>
              <a:ext uri="{FF2B5EF4-FFF2-40B4-BE49-F238E27FC236}">
                <a16:creationId xmlns:a16="http://schemas.microsoft.com/office/drawing/2014/main" id="{06371C40-CDEF-41F3-AA5D-7BA8A34CB2A4}"/>
              </a:ext>
            </a:extLst>
          </p:cNvPr>
          <p:cNvSpPr txBox="1">
            <a:spLocks noChangeArrowheads="1"/>
          </p:cNvSpPr>
          <p:nvPr/>
        </p:nvSpPr>
        <p:spPr bwMode="auto">
          <a:xfrm>
            <a:off x="512763" y="2168525"/>
            <a:ext cx="1755775" cy="231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00">
                <a:latin typeface="AR P丸ゴシック体E" pitchFamily="50" charset="-128"/>
                <a:ea typeface="AR P丸ゴシック体E" pitchFamily="50" charset="-128"/>
              </a:rPr>
              <a:t>③　</a:t>
            </a:r>
            <a:r>
              <a:rPr lang="en-US" altLang="ja-JP" sz="900">
                <a:latin typeface="AR P丸ゴシック体E" pitchFamily="50" charset="-128"/>
                <a:ea typeface="AR P丸ゴシック体E" pitchFamily="50" charset="-128"/>
              </a:rPr>
              <a:t>Shinmachi 1</a:t>
            </a:r>
            <a:r>
              <a:rPr lang="ja-JP" altLang="en-US" sz="900">
                <a:latin typeface="AR P丸ゴシック体E" pitchFamily="50" charset="-128"/>
                <a:ea typeface="AR P丸ゴシック体E" pitchFamily="50" charset="-128"/>
              </a:rPr>
              <a:t>ｃ</a:t>
            </a:r>
            <a:r>
              <a:rPr lang="en-US" altLang="ja-JP" sz="900">
                <a:latin typeface="AR P丸ゴシック体E" pitchFamily="50" charset="-128"/>
                <a:ea typeface="AR P丸ゴシック体E" pitchFamily="50" charset="-128"/>
              </a:rPr>
              <a:t>home ,3-2</a:t>
            </a:r>
            <a:endParaRPr lang="ja-JP" altLang="en-US" sz="900">
              <a:latin typeface="AR P丸ゴシック体E" pitchFamily="50" charset="-128"/>
              <a:ea typeface="AR P丸ゴシック体E" pitchFamily="50" charset="-128"/>
            </a:endParaRPr>
          </a:p>
        </p:txBody>
      </p:sp>
      <p:sp>
        <p:nvSpPr>
          <p:cNvPr id="4118" name="テキスト ボックス 5">
            <a:extLst>
              <a:ext uri="{FF2B5EF4-FFF2-40B4-BE49-F238E27FC236}">
                <a16:creationId xmlns:a16="http://schemas.microsoft.com/office/drawing/2014/main" id="{DC93E2EF-35A4-49A9-A7DB-A3974F7A183C}"/>
              </a:ext>
            </a:extLst>
          </p:cNvPr>
          <p:cNvSpPr txBox="1">
            <a:spLocks noChangeArrowheads="1"/>
          </p:cNvSpPr>
          <p:nvPr/>
        </p:nvSpPr>
        <p:spPr bwMode="auto">
          <a:xfrm>
            <a:off x="5041900" y="2959100"/>
            <a:ext cx="4059238" cy="508000"/>
          </a:xfrm>
          <a:prstGeom prst="rect">
            <a:avLst/>
          </a:prstGeom>
          <a:solidFill>
            <a:srgbClr val="FFE1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900">
                <a:latin typeface="AR P丸ゴシック体E" pitchFamily="50" charset="-128"/>
                <a:ea typeface="AR P丸ゴシック体E" pitchFamily="50" charset="-128"/>
              </a:rPr>
              <a:t>②二者択一、該当するところを選ぶ</a:t>
            </a:r>
            <a:r>
              <a:rPr lang="ja-JP" altLang="en-US" sz="900">
                <a:latin typeface="AR P丸ゴシック体E" pitchFamily="50" charset="-128"/>
                <a:ea typeface="AR P丸ゴシック体E" pitchFamily="50" charset="-128"/>
              </a:rPr>
              <a:t>四角</a:t>
            </a:r>
            <a:r>
              <a:rPr lang="ja-JP" altLang="ja-JP" sz="900">
                <a:latin typeface="AR P丸ゴシック体E" pitchFamily="50" charset="-128"/>
                <a:ea typeface="AR P丸ゴシック体E" pitchFamily="50" charset="-128"/>
              </a:rPr>
              <a:t>（チェックボックス）の中は、大文字</a:t>
            </a:r>
            <a:r>
              <a:rPr lang="ja-JP" altLang="en-US" sz="900">
                <a:latin typeface="AR P丸ゴシック体E" pitchFamily="50" charset="-128"/>
                <a:ea typeface="AR P丸ゴシック体E" pitchFamily="50" charset="-128"/>
              </a:rPr>
              <a:t>か</a:t>
            </a:r>
            <a:endParaRPr lang="en-US" altLang="ja-JP" sz="900">
              <a:latin typeface="AR P丸ゴシック体E" pitchFamily="50" charset="-128"/>
              <a:ea typeface="AR P丸ゴシック体E" pitchFamily="50" charset="-128"/>
            </a:endParaRPr>
          </a:p>
          <a:p>
            <a:pPr eaLnBrk="1" hangingPunct="1">
              <a:spcBef>
                <a:spcPct val="0"/>
              </a:spcBef>
              <a:buFontTx/>
              <a:buNone/>
            </a:pPr>
            <a:r>
              <a:rPr lang="ja-JP" altLang="en-US" sz="900">
                <a:latin typeface="AR P丸ゴシック体E" pitchFamily="50" charset="-128"/>
                <a:ea typeface="AR P丸ゴシック体E" pitchFamily="50" charset="-128"/>
              </a:rPr>
              <a:t>　 小文字</a:t>
            </a:r>
            <a:r>
              <a:rPr lang="ja-JP" altLang="ja-JP" sz="900">
                <a:latin typeface="AR P丸ゴシック体E" pitchFamily="50" charset="-128"/>
                <a:ea typeface="AR P丸ゴシック体E" pitchFamily="50" charset="-128"/>
              </a:rPr>
              <a:t>の</a:t>
            </a:r>
            <a:r>
              <a:rPr lang="ja-JP" altLang="en-US" sz="900">
                <a:latin typeface="AR P丸ゴシック体E" pitchFamily="50" charset="-128"/>
                <a:ea typeface="AR P丸ゴシック体E" pitchFamily="50" charset="-128"/>
              </a:rPr>
              <a:t>　</a:t>
            </a:r>
            <a:r>
              <a:rPr lang="en-US" altLang="ja-JP" sz="900">
                <a:latin typeface="AR P丸ゴシック体E" pitchFamily="50" charset="-128"/>
                <a:ea typeface="AR P丸ゴシック体E" pitchFamily="50" charset="-128"/>
              </a:rPr>
              <a:t>X</a:t>
            </a:r>
            <a:r>
              <a:rPr lang="ja-JP" altLang="en-US" sz="900">
                <a:latin typeface="AR P丸ゴシック体E" pitchFamily="50" charset="-128"/>
                <a:ea typeface="AR P丸ゴシック体E" pitchFamily="50" charset="-128"/>
              </a:rPr>
              <a:t>　</a:t>
            </a:r>
            <a:r>
              <a:rPr lang="ja-JP" altLang="ja-JP" sz="900">
                <a:latin typeface="AR P丸ゴシック体E" pitchFamily="50" charset="-128"/>
                <a:ea typeface="AR P丸ゴシック体E" pitchFamily="50" charset="-128"/>
              </a:rPr>
              <a:t>を入れること。</a:t>
            </a:r>
            <a:endParaRPr lang="en-US" altLang="ja-JP" sz="900">
              <a:latin typeface="AR P丸ゴシック体E" pitchFamily="50" charset="-128"/>
              <a:ea typeface="AR P丸ゴシック体E" pitchFamily="50" charset="-128"/>
            </a:endParaRPr>
          </a:p>
          <a:p>
            <a:pPr eaLnBrk="1" hangingPunct="1">
              <a:spcBef>
                <a:spcPct val="0"/>
              </a:spcBef>
              <a:buFontTx/>
              <a:buNone/>
            </a:pPr>
            <a:r>
              <a:rPr lang="ja-JP" altLang="en-US" sz="900">
                <a:latin typeface="AR P丸ゴシック体E" pitchFamily="50" charset="-128"/>
                <a:ea typeface="AR P丸ゴシック体E" pitchFamily="50" charset="-128"/>
              </a:rPr>
              <a:t>　 レ点　は</a:t>
            </a:r>
            <a:r>
              <a:rPr lang="ja-JP" altLang="ja-JP" sz="900">
                <a:latin typeface="AR P丸ゴシック体E" pitchFamily="50" charset="-128"/>
                <a:ea typeface="AR P丸ゴシック体E" pitchFamily="50" charset="-128"/>
              </a:rPr>
              <a:t>コンピュータによっては、文字化けする場合があるので注意。</a:t>
            </a:r>
          </a:p>
        </p:txBody>
      </p:sp>
      <p:sp>
        <p:nvSpPr>
          <p:cNvPr id="4119" name="テキスト ボックス 6">
            <a:extLst>
              <a:ext uri="{FF2B5EF4-FFF2-40B4-BE49-F238E27FC236}">
                <a16:creationId xmlns:a16="http://schemas.microsoft.com/office/drawing/2014/main" id="{810167DF-197A-4115-869C-5D811531EC9B}"/>
              </a:ext>
            </a:extLst>
          </p:cNvPr>
          <p:cNvSpPr txBox="1">
            <a:spLocks noChangeArrowheads="1"/>
          </p:cNvSpPr>
          <p:nvPr/>
        </p:nvSpPr>
        <p:spPr bwMode="auto">
          <a:xfrm>
            <a:off x="4481513" y="1939925"/>
            <a:ext cx="384175" cy="215900"/>
          </a:xfrm>
          <a:prstGeom prst="rect">
            <a:avLst/>
          </a:prstGeom>
          <a:solidFill>
            <a:srgbClr val="FFE1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t>②</a:t>
            </a:r>
            <a:r>
              <a:rPr lang="en-US" altLang="ja-JP" sz="800"/>
              <a:t>X</a:t>
            </a:r>
            <a:endParaRPr lang="ja-JP" altLang="en-US" sz="800"/>
          </a:p>
        </p:txBody>
      </p:sp>
      <p:sp>
        <p:nvSpPr>
          <p:cNvPr id="4120" name="テキスト ボックス 7">
            <a:extLst>
              <a:ext uri="{FF2B5EF4-FFF2-40B4-BE49-F238E27FC236}">
                <a16:creationId xmlns:a16="http://schemas.microsoft.com/office/drawing/2014/main" id="{AD3A175D-43AF-4211-96D1-FB9E793635EA}"/>
              </a:ext>
            </a:extLst>
          </p:cNvPr>
          <p:cNvSpPr txBox="1">
            <a:spLocks noChangeArrowheads="1"/>
          </p:cNvSpPr>
          <p:nvPr/>
        </p:nvSpPr>
        <p:spPr bwMode="auto">
          <a:xfrm>
            <a:off x="2484438" y="2174875"/>
            <a:ext cx="647700" cy="231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900">
                <a:latin typeface="AR P丸ゴシック体E" pitchFamily="50" charset="-128"/>
                <a:ea typeface="AR P丸ゴシック体E" pitchFamily="50" charset="-128"/>
              </a:rPr>
              <a:t>Nagoya</a:t>
            </a:r>
            <a:endParaRPr lang="ja-JP" altLang="en-US" sz="900">
              <a:latin typeface="AR P丸ゴシック体E" pitchFamily="50" charset="-128"/>
              <a:ea typeface="AR P丸ゴシック体E" pitchFamily="50" charset="-128"/>
            </a:endParaRPr>
          </a:p>
        </p:txBody>
      </p:sp>
      <p:sp>
        <p:nvSpPr>
          <p:cNvPr id="4121" name="テキスト ボックス 8">
            <a:extLst>
              <a:ext uri="{FF2B5EF4-FFF2-40B4-BE49-F238E27FC236}">
                <a16:creationId xmlns:a16="http://schemas.microsoft.com/office/drawing/2014/main" id="{4D0578FA-5AB2-410C-9B75-AAF07A134741}"/>
              </a:ext>
            </a:extLst>
          </p:cNvPr>
          <p:cNvSpPr txBox="1">
            <a:spLocks noChangeArrowheads="1"/>
          </p:cNvSpPr>
          <p:nvPr/>
        </p:nvSpPr>
        <p:spPr bwMode="auto">
          <a:xfrm>
            <a:off x="3419475" y="2181225"/>
            <a:ext cx="463550" cy="2301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900">
                <a:latin typeface="AR P丸ゴシック体E" pitchFamily="50" charset="-128"/>
                <a:ea typeface="AR P丸ゴシック体E" pitchFamily="50" charset="-128"/>
              </a:rPr>
              <a:t>Aichi</a:t>
            </a:r>
            <a:endParaRPr lang="ja-JP" altLang="en-US" sz="1400">
              <a:latin typeface="AR P丸ゴシック体E" pitchFamily="50" charset="-128"/>
              <a:ea typeface="AR P丸ゴシック体E" pitchFamily="50" charset="-128"/>
            </a:endParaRPr>
          </a:p>
        </p:txBody>
      </p:sp>
      <p:sp>
        <p:nvSpPr>
          <p:cNvPr id="4122" name="テキスト ボックス 9">
            <a:extLst>
              <a:ext uri="{FF2B5EF4-FFF2-40B4-BE49-F238E27FC236}">
                <a16:creationId xmlns:a16="http://schemas.microsoft.com/office/drawing/2014/main" id="{43A31CF8-CE34-4487-A4D6-D48C65F9AB78}"/>
              </a:ext>
            </a:extLst>
          </p:cNvPr>
          <p:cNvSpPr txBox="1">
            <a:spLocks noChangeArrowheads="1"/>
          </p:cNvSpPr>
          <p:nvPr/>
        </p:nvSpPr>
        <p:spPr bwMode="auto">
          <a:xfrm>
            <a:off x="3865563" y="2197100"/>
            <a:ext cx="1106487" cy="200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700">
                <a:latin typeface="AR P丸ゴシック体E" pitchFamily="50" charset="-128"/>
                <a:ea typeface="AR P丸ゴシック体E" pitchFamily="50" charset="-128"/>
              </a:rPr>
              <a:t>464-0042</a:t>
            </a:r>
            <a:endParaRPr lang="ja-JP" altLang="en-US" sz="1100">
              <a:latin typeface="AR P丸ゴシック体E" pitchFamily="50" charset="-128"/>
              <a:ea typeface="AR P丸ゴシック体E" pitchFamily="50" charset="-128"/>
            </a:endParaRPr>
          </a:p>
        </p:txBody>
      </p:sp>
      <p:sp>
        <p:nvSpPr>
          <p:cNvPr id="4123" name="テキスト ボックス 10">
            <a:extLst>
              <a:ext uri="{FF2B5EF4-FFF2-40B4-BE49-F238E27FC236}">
                <a16:creationId xmlns:a16="http://schemas.microsoft.com/office/drawing/2014/main" id="{5CA1D2D8-5F66-4E0B-86D3-E8055FBD5576}"/>
              </a:ext>
            </a:extLst>
          </p:cNvPr>
          <p:cNvSpPr txBox="1">
            <a:spLocks noChangeArrowheads="1"/>
          </p:cNvSpPr>
          <p:nvPr/>
        </p:nvSpPr>
        <p:spPr bwMode="auto">
          <a:xfrm>
            <a:off x="4413250" y="2195513"/>
            <a:ext cx="560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800">
                <a:latin typeface="AR P丸ゴシック体E" pitchFamily="50" charset="-128"/>
                <a:ea typeface="AR P丸ゴシック体E" pitchFamily="50" charset="-128"/>
              </a:rPr>
              <a:t>JAPAN</a:t>
            </a:r>
            <a:endParaRPr lang="ja-JP" altLang="en-US" sz="800">
              <a:latin typeface="AR P丸ゴシック体E" pitchFamily="50" charset="-128"/>
              <a:ea typeface="AR P丸ゴシック体E" pitchFamily="50" charset="-128"/>
            </a:endParaRPr>
          </a:p>
        </p:txBody>
      </p:sp>
      <p:sp>
        <p:nvSpPr>
          <p:cNvPr id="4125" name="テキスト ボックス 13">
            <a:extLst>
              <a:ext uri="{FF2B5EF4-FFF2-40B4-BE49-F238E27FC236}">
                <a16:creationId xmlns:a16="http://schemas.microsoft.com/office/drawing/2014/main" id="{015C7A38-9CC6-495D-AB8A-CCED7B679A25}"/>
              </a:ext>
            </a:extLst>
          </p:cNvPr>
          <p:cNvSpPr txBox="1">
            <a:spLocks noChangeArrowheads="1"/>
          </p:cNvSpPr>
          <p:nvPr/>
        </p:nvSpPr>
        <p:spPr bwMode="auto">
          <a:xfrm>
            <a:off x="5049838" y="5435600"/>
            <a:ext cx="3695700" cy="369888"/>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900">
                <a:latin typeface="AR P丸ゴシック体E" pitchFamily="50" charset="-128"/>
                <a:ea typeface="AR P丸ゴシック体E" pitchFamily="50" charset="-128"/>
              </a:rPr>
              <a:t>⑤国籍　欄に　</a:t>
            </a:r>
            <a:r>
              <a:rPr lang="en-US" altLang="ja-JP" sz="900">
                <a:latin typeface="AR P丸ゴシック体E" pitchFamily="50" charset="-128"/>
                <a:ea typeface="AR P丸ゴシック体E" pitchFamily="50" charset="-128"/>
              </a:rPr>
              <a:t>Nationality</a:t>
            </a:r>
            <a:r>
              <a:rPr lang="ja-JP" altLang="ja-JP" sz="900">
                <a:latin typeface="AR P丸ゴシック体E" pitchFamily="50" charset="-128"/>
                <a:ea typeface="AR P丸ゴシック体E" pitchFamily="50" charset="-128"/>
              </a:rPr>
              <a:t>　とあれば、　</a:t>
            </a:r>
            <a:r>
              <a:rPr lang="ja-JP" altLang="en-US" sz="900">
                <a:latin typeface="AR P丸ゴシック体E" pitchFamily="50" charset="-128"/>
                <a:ea typeface="AR P丸ゴシック体E" pitchFamily="50" charset="-128"/>
              </a:rPr>
              <a:t>　</a:t>
            </a:r>
            <a:r>
              <a:rPr lang="en-US" altLang="ja-JP" sz="900">
                <a:latin typeface="AR P丸ゴシック体E" pitchFamily="50" charset="-128"/>
                <a:ea typeface="AR P丸ゴシック体E" pitchFamily="50" charset="-128"/>
              </a:rPr>
              <a:t>Japanese</a:t>
            </a:r>
            <a:endParaRPr lang="ja-JP" altLang="ja-JP" sz="900">
              <a:latin typeface="AR P丸ゴシック体E" pitchFamily="50" charset="-128"/>
              <a:ea typeface="AR P丸ゴシック体E" pitchFamily="50" charset="-128"/>
            </a:endParaRPr>
          </a:p>
          <a:p>
            <a:pPr eaLnBrk="1" hangingPunct="1">
              <a:spcBef>
                <a:spcPct val="0"/>
              </a:spcBef>
              <a:buFontTx/>
              <a:buNone/>
            </a:pPr>
            <a:r>
              <a:rPr lang="ja-JP" altLang="ja-JP" sz="900">
                <a:latin typeface="AR P丸ゴシック体E" pitchFamily="50" charset="-128"/>
                <a:ea typeface="AR P丸ゴシック体E" pitchFamily="50" charset="-128"/>
              </a:rPr>
              <a:t>　　　　　　</a:t>
            </a:r>
            <a:r>
              <a:rPr lang="ja-JP" altLang="en-US" sz="900">
                <a:latin typeface="AR P丸ゴシック体E" pitchFamily="50" charset="-128"/>
                <a:ea typeface="AR P丸ゴシック体E" pitchFamily="50" charset="-128"/>
              </a:rPr>
              <a:t>　　 </a:t>
            </a:r>
            <a:r>
              <a:rPr lang="ja-JP" altLang="ja-JP" sz="900">
                <a:latin typeface="AR P丸ゴシック体E" pitchFamily="50" charset="-128"/>
                <a:ea typeface="AR P丸ゴシック体E" pitchFamily="50" charset="-128"/>
              </a:rPr>
              <a:t>　</a:t>
            </a:r>
            <a:r>
              <a:rPr lang="en-US" altLang="ja-JP" sz="900">
                <a:latin typeface="AR P丸ゴシック体E" pitchFamily="50" charset="-128"/>
                <a:ea typeface="AR P丸ゴシック体E" pitchFamily="50" charset="-128"/>
              </a:rPr>
              <a:t>Citizen of</a:t>
            </a:r>
            <a:r>
              <a:rPr lang="ja-JP" altLang="ja-JP" sz="900">
                <a:latin typeface="AR P丸ゴシック体E" pitchFamily="50" charset="-128"/>
                <a:ea typeface="AR P丸ゴシック体E" pitchFamily="50" charset="-128"/>
              </a:rPr>
              <a:t>　</a:t>
            </a:r>
            <a:r>
              <a:rPr lang="ja-JP" altLang="en-US" sz="900">
                <a:latin typeface="AR P丸ゴシック体E" pitchFamily="50" charset="-128"/>
                <a:ea typeface="AR P丸ゴシック体E" pitchFamily="50" charset="-128"/>
              </a:rPr>
              <a:t>　</a:t>
            </a:r>
            <a:r>
              <a:rPr lang="ja-JP" altLang="ja-JP" sz="900">
                <a:latin typeface="AR P丸ゴシック体E" pitchFamily="50" charset="-128"/>
                <a:ea typeface="AR P丸ゴシック体E" pitchFamily="50" charset="-128"/>
              </a:rPr>
              <a:t>の続きなら</a:t>
            </a:r>
            <a:r>
              <a:rPr lang="ja-JP" altLang="en-US" sz="900">
                <a:latin typeface="AR P丸ゴシック体E" pitchFamily="50" charset="-128"/>
                <a:ea typeface="AR P丸ゴシック体E" pitchFamily="50" charset="-128"/>
              </a:rPr>
              <a:t> </a:t>
            </a:r>
            <a:r>
              <a:rPr lang="ja-JP" altLang="ja-JP" sz="900">
                <a:latin typeface="AR P丸ゴシック体E" pitchFamily="50" charset="-128"/>
                <a:ea typeface="AR P丸ゴシック体E" pitchFamily="50" charset="-128"/>
              </a:rPr>
              <a:t>　</a:t>
            </a:r>
            <a:r>
              <a:rPr lang="en-US" altLang="ja-JP" sz="900">
                <a:latin typeface="AR P丸ゴシック体E" pitchFamily="50" charset="-128"/>
                <a:ea typeface="AR P丸ゴシック体E" pitchFamily="50" charset="-128"/>
              </a:rPr>
              <a:t>Japan</a:t>
            </a:r>
            <a:r>
              <a:rPr lang="ja-JP" altLang="ja-JP" sz="900">
                <a:latin typeface="AR P丸ゴシック体E" pitchFamily="50" charset="-128"/>
                <a:ea typeface="AR P丸ゴシック体E" pitchFamily="50" charset="-128"/>
              </a:rPr>
              <a:t>　</a:t>
            </a:r>
          </a:p>
        </p:txBody>
      </p:sp>
      <p:sp>
        <p:nvSpPr>
          <p:cNvPr id="4126" name="テキスト ボックス 14">
            <a:extLst>
              <a:ext uri="{FF2B5EF4-FFF2-40B4-BE49-F238E27FC236}">
                <a16:creationId xmlns:a16="http://schemas.microsoft.com/office/drawing/2014/main" id="{5CDFEC8D-C215-4A36-90BB-C8C60794D853}"/>
              </a:ext>
            </a:extLst>
          </p:cNvPr>
          <p:cNvSpPr txBox="1">
            <a:spLocks noChangeArrowheads="1"/>
          </p:cNvSpPr>
          <p:nvPr/>
        </p:nvSpPr>
        <p:spPr bwMode="auto">
          <a:xfrm>
            <a:off x="396875" y="3003550"/>
            <a:ext cx="2130425" cy="215900"/>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latin typeface="AR P丸ゴシック体E" pitchFamily="50" charset="-128"/>
                <a:ea typeface="AR P丸ゴシック体E" pitchFamily="50" charset="-128"/>
              </a:rPr>
              <a:t>市・県・国の順で　</a:t>
            </a:r>
            <a:r>
              <a:rPr lang="en-US" altLang="ja-JP" sz="800">
                <a:latin typeface="AR P丸ゴシック体E" pitchFamily="50" charset="-128"/>
                <a:ea typeface="AR P丸ゴシック体E" pitchFamily="50" charset="-128"/>
              </a:rPr>
              <a:t>Nagoya,Aichi,JAPAN</a:t>
            </a:r>
            <a:endParaRPr lang="ja-JP" altLang="en-US" sz="800">
              <a:latin typeface="AR P丸ゴシック体E" pitchFamily="50" charset="-128"/>
              <a:ea typeface="AR P丸ゴシック体E" pitchFamily="50" charset="-128"/>
            </a:endParaRPr>
          </a:p>
        </p:txBody>
      </p:sp>
      <p:sp>
        <p:nvSpPr>
          <p:cNvPr id="4127" name="テキスト ボックス 15">
            <a:extLst>
              <a:ext uri="{FF2B5EF4-FFF2-40B4-BE49-F238E27FC236}">
                <a16:creationId xmlns:a16="http://schemas.microsoft.com/office/drawing/2014/main" id="{F1D70FCE-AF86-46BA-8E56-F39379B7AE43}"/>
              </a:ext>
            </a:extLst>
          </p:cNvPr>
          <p:cNvSpPr txBox="1">
            <a:spLocks noChangeArrowheads="1"/>
          </p:cNvSpPr>
          <p:nvPr/>
        </p:nvSpPr>
        <p:spPr bwMode="auto">
          <a:xfrm>
            <a:off x="2671763" y="2992438"/>
            <a:ext cx="944562" cy="230187"/>
          </a:xfrm>
          <a:prstGeom prst="rect">
            <a:avLst/>
          </a:prstGeom>
          <a:solidFill>
            <a:srgbClr val="D9D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00">
                <a:latin typeface="AR P丸ゴシック体E" pitchFamily="50" charset="-128"/>
                <a:ea typeface="AR P丸ゴシック体E" pitchFamily="50" charset="-128"/>
              </a:rPr>
              <a:t>⑤　</a:t>
            </a:r>
            <a:r>
              <a:rPr lang="en-US" altLang="ja-JP" sz="900">
                <a:latin typeface="AR P丸ゴシック体E" pitchFamily="50" charset="-128"/>
                <a:ea typeface="AR P丸ゴシック体E" pitchFamily="50" charset="-128"/>
              </a:rPr>
              <a:t>Japanese</a:t>
            </a:r>
            <a:endParaRPr lang="ja-JP" altLang="en-US" sz="900">
              <a:latin typeface="AR P丸ゴシック体E" pitchFamily="50" charset="-128"/>
              <a:ea typeface="AR P丸ゴシック体E" pitchFamily="50" charset="-128"/>
            </a:endParaRPr>
          </a:p>
        </p:txBody>
      </p:sp>
      <p:sp>
        <p:nvSpPr>
          <p:cNvPr id="4128" name="テキスト ボックス 16">
            <a:extLst>
              <a:ext uri="{FF2B5EF4-FFF2-40B4-BE49-F238E27FC236}">
                <a16:creationId xmlns:a16="http://schemas.microsoft.com/office/drawing/2014/main" id="{B41792F4-A4F5-4BC4-A57E-722F307293BC}"/>
              </a:ext>
            </a:extLst>
          </p:cNvPr>
          <p:cNvSpPr txBox="1">
            <a:spLocks noChangeArrowheads="1"/>
          </p:cNvSpPr>
          <p:nvPr/>
        </p:nvSpPr>
        <p:spPr bwMode="auto">
          <a:xfrm>
            <a:off x="5041900" y="5805488"/>
            <a:ext cx="30003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900">
                <a:latin typeface="AR P丸ゴシック体E" pitchFamily="50" charset="-128"/>
                <a:ea typeface="AR P丸ゴシック体E" pitchFamily="50" charset="-128"/>
              </a:rPr>
              <a:t>⑥</a:t>
            </a:r>
            <a:r>
              <a:rPr lang="en-US" altLang="ja-JP" sz="900">
                <a:latin typeface="AR P丸ゴシック体E" pitchFamily="50" charset="-128"/>
                <a:ea typeface="AR P丸ゴシック体E" pitchFamily="50" charset="-128"/>
              </a:rPr>
              <a:t>e.g.</a:t>
            </a:r>
            <a:r>
              <a:rPr lang="ja-JP" altLang="ja-JP" sz="900">
                <a:latin typeface="AR P丸ゴシック体E" pitchFamily="50" charset="-128"/>
                <a:ea typeface="AR P丸ゴシック体E" pitchFamily="50" charset="-128"/>
              </a:rPr>
              <a:t>　は　</a:t>
            </a:r>
            <a:r>
              <a:rPr lang="en-US" altLang="ja-JP" sz="900">
                <a:latin typeface="AR P丸ゴシック体E" pitchFamily="50" charset="-128"/>
                <a:ea typeface="AR P丸ゴシック体E" pitchFamily="50" charset="-128"/>
              </a:rPr>
              <a:t>for example</a:t>
            </a:r>
            <a:r>
              <a:rPr lang="ja-JP" altLang="ja-JP" sz="900">
                <a:latin typeface="AR P丸ゴシック体E" pitchFamily="50" charset="-128"/>
                <a:ea typeface="AR P丸ゴシック体E" pitchFamily="50" charset="-128"/>
              </a:rPr>
              <a:t>　の略。　例えば、という意味</a:t>
            </a:r>
          </a:p>
        </p:txBody>
      </p:sp>
      <p:sp>
        <p:nvSpPr>
          <p:cNvPr id="4129" name="テキスト ボックス 23">
            <a:extLst>
              <a:ext uri="{FF2B5EF4-FFF2-40B4-BE49-F238E27FC236}">
                <a16:creationId xmlns:a16="http://schemas.microsoft.com/office/drawing/2014/main" id="{D62E57F6-B5E0-45E5-AC5B-6FF74D742E01}"/>
              </a:ext>
            </a:extLst>
          </p:cNvPr>
          <p:cNvSpPr txBox="1">
            <a:spLocks noChangeArrowheads="1"/>
          </p:cNvSpPr>
          <p:nvPr/>
        </p:nvSpPr>
        <p:spPr bwMode="auto">
          <a:xfrm>
            <a:off x="5049838" y="6026150"/>
            <a:ext cx="4094162" cy="646113"/>
          </a:xfrm>
          <a:prstGeom prst="rect">
            <a:avLst/>
          </a:prstGeom>
          <a:solidFill>
            <a:srgbClr val="FFD1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900">
                <a:latin typeface="AR P丸ゴシック体E" pitchFamily="50" charset="-128"/>
                <a:ea typeface="AR P丸ゴシック体E" pitchFamily="50" charset="-128"/>
              </a:rPr>
              <a:t>⑦日付は普通　日</a:t>
            </a:r>
            <a:r>
              <a:rPr lang="en-US" altLang="ja-JP" sz="900">
                <a:latin typeface="AR P丸ゴシック体E" pitchFamily="50" charset="-128"/>
                <a:ea typeface="AR P丸ゴシック体E" pitchFamily="50" charset="-128"/>
              </a:rPr>
              <a:t>/</a:t>
            </a:r>
            <a:r>
              <a:rPr lang="ja-JP" altLang="ja-JP" sz="900">
                <a:latin typeface="AR P丸ゴシック体E" pitchFamily="50" charset="-128"/>
                <a:ea typeface="AR P丸ゴシック体E" pitchFamily="50" charset="-128"/>
              </a:rPr>
              <a:t>月</a:t>
            </a:r>
            <a:r>
              <a:rPr lang="en-US" altLang="ja-JP" sz="900">
                <a:latin typeface="AR P丸ゴシック体E" pitchFamily="50" charset="-128"/>
                <a:ea typeface="AR P丸ゴシック体E" pitchFamily="50" charset="-128"/>
              </a:rPr>
              <a:t>/</a:t>
            </a:r>
            <a:r>
              <a:rPr lang="ja-JP" altLang="ja-JP" sz="900">
                <a:latin typeface="AR P丸ゴシック体E" pitchFamily="50" charset="-128"/>
                <a:ea typeface="AR P丸ゴシック体E" pitchFamily="50" charset="-128"/>
              </a:rPr>
              <a:t>年の順に数字で。　　</a:t>
            </a:r>
            <a:r>
              <a:rPr lang="ja-JP" altLang="en-US" sz="900">
                <a:latin typeface="AR P丸ゴシック体E" pitchFamily="50" charset="-128"/>
                <a:ea typeface="AR P丸ゴシック体E" pitchFamily="50" charset="-128"/>
              </a:rPr>
              <a:t>　</a:t>
            </a:r>
            <a:endParaRPr lang="en-US" altLang="ja-JP" sz="900">
              <a:latin typeface="AR P丸ゴシック体E" pitchFamily="50" charset="-128"/>
              <a:ea typeface="AR P丸ゴシック体E" pitchFamily="50" charset="-128"/>
            </a:endParaRPr>
          </a:p>
          <a:p>
            <a:pPr eaLnBrk="1" hangingPunct="1">
              <a:spcBef>
                <a:spcPct val="0"/>
              </a:spcBef>
              <a:buFontTx/>
              <a:buNone/>
            </a:pPr>
            <a:r>
              <a:rPr lang="ja-JP" altLang="en-US" sz="900">
                <a:latin typeface="AR P丸ゴシック体E" pitchFamily="50" charset="-128"/>
                <a:ea typeface="AR P丸ゴシック体E" pitchFamily="50" charset="-128"/>
              </a:rPr>
              <a:t>　</a:t>
            </a:r>
            <a:r>
              <a:rPr lang="ja-JP" altLang="ja-JP" sz="900">
                <a:latin typeface="AR P丸ゴシック体E" pitchFamily="50" charset="-128"/>
                <a:ea typeface="AR P丸ゴシック体E" pitchFamily="50" charset="-128"/>
              </a:rPr>
              <a:t>順番の指定が特にない場合は、</a:t>
            </a:r>
            <a:r>
              <a:rPr lang="ja-JP" altLang="en-US" sz="900">
                <a:latin typeface="AR P丸ゴシック体E" pitchFamily="50" charset="-128"/>
                <a:ea typeface="AR P丸ゴシック体E" pitchFamily="50" charset="-128"/>
              </a:rPr>
              <a:t>日</a:t>
            </a:r>
            <a:r>
              <a:rPr lang="en-US" altLang="ja-JP" sz="900">
                <a:latin typeface="AR P丸ゴシック体E" pitchFamily="50" charset="-128"/>
                <a:ea typeface="AR P丸ゴシック体E" pitchFamily="50" charset="-128"/>
              </a:rPr>
              <a:t>/</a:t>
            </a:r>
            <a:r>
              <a:rPr lang="ja-JP" altLang="ja-JP" sz="900">
                <a:latin typeface="AR P丸ゴシック体E" pitchFamily="50" charset="-128"/>
                <a:ea typeface="AR P丸ゴシック体E" pitchFamily="50" charset="-128"/>
              </a:rPr>
              <a:t>英語月</a:t>
            </a:r>
            <a:r>
              <a:rPr lang="en-US" altLang="ja-JP" sz="900">
                <a:latin typeface="AR P丸ゴシック体E" pitchFamily="50" charset="-128"/>
                <a:ea typeface="AR P丸ゴシック体E" pitchFamily="50" charset="-128"/>
              </a:rPr>
              <a:t>/</a:t>
            </a:r>
            <a:r>
              <a:rPr lang="ja-JP" altLang="ja-JP" sz="900">
                <a:latin typeface="AR P丸ゴシック体E" pitchFamily="50" charset="-128"/>
                <a:ea typeface="AR P丸ゴシック体E" pitchFamily="50" charset="-128"/>
              </a:rPr>
              <a:t>年が間違いを避けれてよい。</a:t>
            </a:r>
          </a:p>
          <a:p>
            <a:pPr eaLnBrk="1" hangingPunct="1">
              <a:spcBef>
                <a:spcPct val="0"/>
              </a:spcBef>
              <a:buFontTx/>
              <a:buNone/>
            </a:pPr>
            <a:r>
              <a:rPr lang="ja-JP" altLang="ja-JP" sz="900">
                <a:latin typeface="AR P丸ゴシック体E" pitchFamily="50" charset="-128"/>
                <a:ea typeface="AR P丸ゴシック体E" pitchFamily="50" charset="-128"/>
              </a:rPr>
              <a:t>　</a:t>
            </a:r>
            <a:endParaRPr lang="en-US" altLang="ja-JP" sz="900">
              <a:latin typeface="AR P丸ゴシック体E" pitchFamily="50" charset="-128"/>
              <a:ea typeface="AR P丸ゴシック体E" pitchFamily="50" charset="-128"/>
            </a:endParaRPr>
          </a:p>
          <a:p>
            <a:pPr eaLnBrk="1" hangingPunct="1">
              <a:spcBef>
                <a:spcPct val="0"/>
              </a:spcBef>
              <a:buFontTx/>
              <a:buNone/>
            </a:pPr>
            <a:r>
              <a:rPr lang="ja-JP" altLang="en-US" sz="900">
                <a:latin typeface="AR P丸ゴシック体E" pitchFamily="50" charset="-128"/>
                <a:ea typeface="AR P丸ゴシック体E" pitchFamily="50" charset="-128"/>
              </a:rPr>
              <a:t>　　２０１７年</a:t>
            </a:r>
            <a:r>
              <a:rPr lang="en-US" altLang="ja-JP" sz="900">
                <a:latin typeface="AR P丸ゴシック体E" pitchFamily="50" charset="-128"/>
                <a:ea typeface="AR P丸ゴシック体E" pitchFamily="50" charset="-128"/>
              </a:rPr>
              <a:t>5</a:t>
            </a:r>
            <a:r>
              <a:rPr lang="ja-JP" altLang="ja-JP" sz="900">
                <a:latin typeface="AR P丸ゴシック体E" pitchFamily="50" charset="-128"/>
                <a:ea typeface="AR P丸ゴシック体E" pitchFamily="50" charset="-128"/>
              </a:rPr>
              <a:t>月</a:t>
            </a:r>
            <a:r>
              <a:rPr lang="en-US" altLang="ja-JP" sz="900">
                <a:latin typeface="AR P丸ゴシック体E" pitchFamily="50" charset="-128"/>
                <a:ea typeface="AR P丸ゴシック体E" pitchFamily="50" charset="-128"/>
              </a:rPr>
              <a:t>10</a:t>
            </a:r>
            <a:r>
              <a:rPr lang="ja-JP" altLang="ja-JP" sz="900">
                <a:latin typeface="AR P丸ゴシック体E" pitchFamily="50" charset="-128"/>
                <a:ea typeface="AR P丸ゴシック体E" pitchFamily="50" charset="-128"/>
              </a:rPr>
              <a:t>日</a:t>
            </a:r>
            <a:r>
              <a:rPr lang="ja-JP" altLang="en-US" sz="900">
                <a:latin typeface="AR P丸ゴシック体E" pitchFamily="50" charset="-128"/>
                <a:ea typeface="AR P丸ゴシック体E" pitchFamily="50" charset="-128"/>
              </a:rPr>
              <a:t>　</a:t>
            </a:r>
            <a:r>
              <a:rPr lang="ja-JP" altLang="ja-JP" sz="900">
                <a:latin typeface="AR P丸ゴシック体E" pitchFamily="50" charset="-128"/>
                <a:ea typeface="AR P丸ゴシック体E" pitchFamily="50" charset="-128"/>
              </a:rPr>
              <a:t>＝</a:t>
            </a:r>
            <a:r>
              <a:rPr lang="ja-JP" altLang="en-US" sz="900">
                <a:latin typeface="AR P丸ゴシック体E" pitchFamily="50" charset="-128"/>
                <a:ea typeface="AR P丸ゴシック体E" pitchFamily="50" charset="-128"/>
              </a:rPr>
              <a:t>　</a:t>
            </a:r>
            <a:r>
              <a:rPr lang="en-US" altLang="ja-JP" sz="900">
                <a:latin typeface="AR P丸ゴシック体E" pitchFamily="50" charset="-128"/>
                <a:ea typeface="AR P丸ゴシック体E" pitchFamily="50" charset="-128"/>
              </a:rPr>
              <a:t>10/05/2017</a:t>
            </a:r>
            <a:r>
              <a:rPr lang="ja-JP" altLang="en-US" sz="900">
                <a:latin typeface="AR P丸ゴシック体E" pitchFamily="50" charset="-128"/>
                <a:ea typeface="AR P丸ゴシック体E" pitchFamily="50" charset="-128"/>
              </a:rPr>
              <a:t>　</a:t>
            </a:r>
            <a:r>
              <a:rPr lang="ja-JP" altLang="ja-JP" sz="900">
                <a:latin typeface="AR P丸ゴシック体E" pitchFamily="50" charset="-128"/>
                <a:ea typeface="AR P丸ゴシック体E" pitchFamily="50" charset="-128"/>
              </a:rPr>
              <a:t>＝</a:t>
            </a:r>
            <a:r>
              <a:rPr lang="ja-JP" altLang="en-US" sz="900">
                <a:latin typeface="AR P丸ゴシック体E" pitchFamily="50" charset="-128"/>
                <a:ea typeface="AR P丸ゴシック体E" pitchFamily="50" charset="-128"/>
              </a:rPr>
              <a:t>　</a:t>
            </a:r>
            <a:r>
              <a:rPr lang="en-US" altLang="ja-JP" sz="900">
                <a:solidFill>
                  <a:srgbClr val="FF0000"/>
                </a:solidFill>
                <a:latin typeface="AR P丸ゴシック体E" pitchFamily="50" charset="-128"/>
                <a:ea typeface="AR P丸ゴシック体E" pitchFamily="50" charset="-128"/>
              </a:rPr>
              <a:t>10/May/2017</a:t>
            </a:r>
            <a:endParaRPr lang="ja-JP" altLang="en-US" sz="1400">
              <a:solidFill>
                <a:srgbClr val="FF0000"/>
              </a:solidFill>
              <a:latin typeface="AR P丸ゴシック体E" pitchFamily="50" charset="-128"/>
              <a:ea typeface="AR P丸ゴシック体E" pitchFamily="50" charset="-128"/>
            </a:endParaRPr>
          </a:p>
        </p:txBody>
      </p:sp>
      <p:sp>
        <p:nvSpPr>
          <p:cNvPr id="4130" name="テキスト ボックス 24">
            <a:extLst>
              <a:ext uri="{FF2B5EF4-FFF2-40B4-BE49-F238E27FC236}">
                <a16:creationId xmlns:a16="http://schemas.microsoft.com/office/drawing/2014/main" id="{1AEE3FB2-C071-4EFD-AA7E-D25D23715337}"/>
              </a:ext>
            </a:extLst>
          </p:cNvPr>
          <p:cNvSpPr txBox="1">
            <a:spLocks noChangeArrowheads="1"/>
          </p:cNvSpPr>
          <p:nvPr/>
        </p:nvSpPr>
        <p:spPr bwMode="auto">
          <a:xfrm>
            <a:off x="3781425" y="3006725"/>
            <a:ext cx="1190625" cy="215900"/>
          </a:xfrm>
          <a:prstGeom prst="rect">
            <a:avLst/>
          </a:prstGeom>
          <a:solidFill>
            <a:srgbClr val="FF4B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800">
                <a:latin typeface="AR P丸ゴシック体E" pitchFamily="50" charset="-128"/>
                <a:ea typeface="AR P丸ゴシック体E" pitchFamily="50" charset="-128"/>
              </a:rPr>
              <a:t>⑥⑦　</a:t>
            </a:r>
            <a:r>
              <a:rPr lang="en-US" altLang="ja-JP" sz="800">
                <a:latin typeface="AR P丸ゴシック体E" pitchFamily="50" charset="-128"/>
                <a:ea typeface="AR P丸ゴシック体E" pitchFamily="50" charset="-128"/>
              </a:rPr>
              <a:t>10/May/2017</a:t>
            </a:r>
            <a:endParaRPr lang="ja-JP" altLang="en-US" sz="800">
              <a:latin typeface="AR P丸ゴシック体E" pitchFamily="50" charset="-128"/>
              <a:ea typeface="AR P丸ゴシック体E" pitchFamily="50" charset="-128"/>
            </a:endParaRPr>
          </a:p>
        </p:txBody>
      </p:sp>
      <p:sp>
        <p:nvSpPr>
          <p:cNvPr id="4131" name="テキスト ボックス 25">
            <a:extLst>
              <a:ext uri="{FF2B5EF4-FFF2-40B4-BE49-F238E27FC236}">
                <a16:creationId xmlns:a16="http://schemas.microsoft.com/office/drawing/2014/main" id="{444F50EF-C196-40B6-BD27-EF82100A286E}"/>
              </a:ext>
            </a:extLst>
          </p:cNvPr>
          <p:cNvSpPr txBox="1">
            <a:spLocks noChangeArrowheads="1"/>
          </p:cNvSpPr>
          <p:nvPr/>
        </p:nvSpPr>
        <p:spPr bwMode="auto">
          <a:xfrm>
            <a:off x="1792288" y="449263"/>
            <a:ext cx="1035050" cy="200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700" b="1">
                <a:solidFill>
                  <a:schemeClr val="bg1"/>
                </a:solidFill>
              </a:rPr>
              <a:t>スポンサー地区を入力</a:t>
            </a:r>
          </a:p>
        </p:txBody>
      </p:sp>
      <p:sp>
        <p:nvSpPr>
          <p:cNvPr id="2" name="テキスト ボックス 1">
            <a:extLst>
              <a:ext uri="{FF2B5EF4-FFF2-40B4-BE49-F238E27FC236}">
                <a16:creationId xmlns:a16="http://schemas.microsoft.com/office/drawing/2014/main" id="{08DA59A5-6D2C-4846-940E-1E3677FED609}"/>
              </a:ext>
            </a:extLst>
          </p:cNvPr>
          <p:cNvSpPr txBox="1"/>
          <p:nvPr/>
        </p:nvSpPr>
        <p:spPr>
          <a:xfrm>
            <a:off x="344488" y="5502275"/>
            <a:ext cx="4627562" cy="463550"/>
          </a:xfrm>
          <a:prstGeom prst="rect">
            <a:avLst/>
          </a:prstGeom>
          <a:solidFill>
            <a:srgbClr val="FF4BFF">
              <a:alpha val="49804"/>
            </a:srgbClr>
          </a:solidFill>
        </p:spPr>
        <p:txBody>
          <a:bodyPr>
            <a:spAutoFit/>
          </a:bodyPr>
          <a:lstStyle/>
          <a:p>
            <a:pPr eaLnBrk="1" hangingPunct="1">
              <a:lnSpc>
                <a:spcPct val="120000"/>
              </a:lnSpc>
              <a:defRPr/>
            </a:pPr>
            <a:r>
              <a:rPr lang="ja-JP" altLang="en-US" sz="1050" dirty="0">
                <a:solidFill>
                  <a:srgbClr val="0000FF"/>
                </a:solidFill>
                <a:latin typeface="AR P丸ゴシック体E" panose="020F0900000000000000" pitchFamily="50" charset="-128"/>
                <a:ea typeface="AR P丸ゴシック体E" panose="020F0900000000000000" pitchFamily="50" charset="-128"/>
              </a:rPr>
              <a:t>緊急連絡先の優先順位　　　 ②</a:t>
            </a:r>
            <a:r>
              <a:rPr lang="en-US" altLang="ja-JP" sz="1050" dirty="0">
                <a:solidFill>
                  <a:srgbClr val="0000FF"/>
                </a:solidFill>
                <a:latin typeface="AR P丸ゴシック体E" panose="020F0900000000000000" pitchFamily="50" charset="-128"/>
                <a:ea typeface="AR P丸ゴシック体E" panose="020F0900000000000000" pitchFamily="50" charset="-128"/>
              </a:rPr>
              <a:t>X</a:t>
            </a:r>
            <a:r>
              <a:rPr lang="ja-JP" altLang="en-US" sz="1050" dirty="0">
                <a:solidFill>
                  <a:srgbClr val="0000FF"/>
                </a:solidFill>
                <a:latin typeface="AR P丸ゴシック体E" panose="020F0900000000000000" pitchFamily="50" charset="-128"/>
                <a:ea typeface="AR P丸ゴシック体E" panose="020F0900000000000000" pitchFamily="50" charset="-128"/>
              </a:rPr>
              <a:t>　　　両親の離婚・別居状況　　</a:t>
            </a:r>
            <a:endParaRPr lang="en-US" altLang="ja-JP" sz="1050" dirty="0">
              <a:solidFill>
                <a:srgbClr val="0000FF"/>
              </a:solidFill>
              <a:latin typeface="AR P丸ゴシック体E" panose="020F0900000000000000" pitchFamily="50" charset="-128"/>
              <a:ea typeface="AR P丸ゴシック体E" panose="020F0900000000000000" pitchFamily="50" charset="-128"/>
            </a:endParaRPr>
          </a:p>
          <a:p>
            <a:pPr eaLnBrk="1" hangingPunct="1">
              <a:defRPr/>
            </a:pPr>
            <a:r>
              <a:rPr lang="ja-JP" altLang="en-US" sz="1050" dirty="0">
                <a:solidFill>
                  <a:srgbClr val="0000FF"/>
                </a:solidFill>
                <a:latin typeface="AR P丸ゴシック体E" panose="020F0900000000000000" pitchFamily="50" charset="-128"/>
                <a:ea typeface="AR P丸ゴシック体E" panose="020F0900000000000000" pitchFamily="50" charset="-128"/>
              </a:rPr>
              <a:t>  ②  </a:t>
            </a:r>
            <a:r>
              <a:rPr lang="en-US" altLang="ja-JP" sz="1050" dirty="0">
                <a:solidFill>
                  <a:srgbClr val="0000FF"/>
                </a:solidFill>
                <a:latin typeface="AR P丸ゴシック体E" panose="020F0900000000000000" pitchFamily="50" charset="-128"/>
                <a:ea typeface="AR P丸ゴシック体E" panose="020F0900000000000000" pitchFamily="50" charset="-128"/>
              </a:rPr>
              <a:t>X</a:t>
            </a:r>
            <a:endParaRPr lang="ja-JP" altLang="en-US" sz="1050" dirty="0">
              <a:solidFill>
                <a:srgbClr val="0000FF"/>
              </a:solidFill>
              <a:latin typeface="AR P丸ゴシック体E" panose="020F0900000000000000" pitchFamily="50" charset="-128"/>
              <a:ea typeface="AR P丸ゴシック体E" panose="020F0900000000000000" pitchFamily="50" charset="-128"/>
            </a:endParaRPr>
          </a:p>
        </p:txBody>
      </p:sp>
      <p:sp>
        <p:nvSpPr>
          <p:cNvPr id="4133" name="テキスト ボックス 5">
            <a:extLst>
              <a:ext uri="{FF2B5EF4-FFF2-40B4-BE49-F238E27FC236}">
                <a16:creationId xmlns:a16="http://schemas.microsoft.com/office/drawing/2014/main" id="{DDFEE361-CDBE-4156-A3CE-36DEED755921}"/>
              </a:ext>
            </a:extLst>
          </p:cNvPr>
          <p:cNvSpPr txBox="1">
            <a:spLocks noChangeArrowheads="1"/>
          </p:cNvSpPr>
          <p:nvPr/>
        </p:nvSpPr>
        <p:spPr bwMode="auto">
          <a:xfrm>
            <a:off x="287338" y="6000750"/>
            <a:ext cx="4665662" cy="647700"/>
          </a:xfrm>
          <a:prstGeom prst="rect">
            <a:avLst/>
          </a:prstGeom>
          <a:solidFill>
            <a:srgbClr val="FFC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solidFill>
                  <a:srgbClr val="FF0000"/>
                </a:solidFill>
                <a:latin typeface="AR P丸ゴシック体E" pitchFamily="50" charset="-128"/>
                <a:ea typeface="AR P丸ゴシック体E" pitchFamily="50" charset="-128"/>
              </a:rPr>
              <a:t>　　　　　　　　　</a:t>
            </a:r>
            <a:r>
              <a:rPr lang="ja-JP" altLang="en-US" sz="1200">
                <a:solidFill>
                  <a:srgbClr val="0000FF"/>
                </a:solidFill>
                <a:latin typeface="AR P丸ゴシック体E" pitchFamily="50" charset="-128"/>
                <a:ea typeface="AR P丸ゴシック体E" pitchFamily="50" charset="-128"/>
              </a:rPr>
              <a:t>スポンサー</a:t>
            </a:r>
            <a:r>
              <a:rPr lang="en-US" altLang="ja-JP" sz="1200">
                <a:solidFill>
                  <a:srgbClr val="0000FF"/>
                </a:solidFill>
                <a:latin typeface="AR P丸ゴシック体E" pitchFamily="50" charset="-128"/>
                <a:ea typeface="AR P丸ゴシック体E" pitchFamily="50" charset="-128"/>
              </a:rPr>
              <a:t>RC</a:t>
            </a:r>
            <a:r>
              <a:rPr lang="ja-JP" altLang="en-US" sz="1200">
                <a:solidFill>
                  <a:srgbClr val="0000FF"/>
                </a:solidFill>
                <a:latin typeface="AR P丸ゴシック体E" pitchFamily="50" charset="-128"/>
                <a:ea typeface="AR P丸ゴシック体E" pitchFamily="50" charset="-128"/>
              </a:rPr>
              <a:t>の情報を入力</a:t>
            </a:r>
            <a:endParaRPr lang="en-US" altLang="ja-JP" sz="1200">
              <a:solidFill>
                <a:srgbClr val="0000FF"/>
              </a:solidFill>
              <a:latin typeface="AR P丸ゴシック体E" pitchFamily="50" charset="-128"/>
              <a:ea typeface="AR P丸ゴシック体E" pitchFamily="50" charset="-128"/>
            </a:endParaRPr>
          </a:p>
          <a:p>
            <a:pPr eaLnBrk="1" hangingPunct="1">
              <a:spcBef>
                <a:spcPct val="0"/>
              </a:spcBef>
              <a:buFontTx/>
              <a:buNone/>
            </a:pPr>
            <a:r>
              <a:rPr lang="ja-JP" altLang="en-US" sz="1200">
                <a:solidFill>
                  <a:srgbClr val="0000FF"/>
                </a:solidFill>
                <a:latin typeface="AR P丸ゴシック体E" pitchFamily="50" charset="-128"/>
                <a:ea typeface="AR P丸ゴシック体E" pitchFamily="50" charset="-128"/>
              </a:rPr>
              <a:t>　　　　　あなたを推薦している　地区・クラブの状況を</a:t>
            </a:r>
            <a:endParaRPr lang="en-US" altLang="ja-JP" sz="1200">
              <a:solidFill>
                <a:srgbClr val="0000FF"/>
              </a:solidFill>
              <a:latin typeface="AR P丸ゴシック体E" pitchFamily="50" charset="-128"/>
              <a:ea typeface="AR P丸ゴシック体E" pitchFamily="50" charset="-128"/>
            </a:endParaRPr>
          </a:p>
          <a:p>
            <a:pPr eaLnBrk="1" hangingPunct="1">
              <a:spcBef>
                <a:spcPct val="0"/>
              </a:spcBef>
              <a:buFontTx/>
              <a:buNone/>
            </a:pPr>
            <a:r>
              <a:rPr lang="ja-JP" altLang="en-US" sz="1200">
                <a:solidFill>
                  <a:srgbClr val="0000FF"/>
                </a:solidFill>
                <a:latin typeface="AR P丸ゴシック体E" pitchFamily="50" charset="-128"/>
                <a:ea typeface="AR P丸ゴシック体E" pitchFamily="50" charset="-128"/>
              </a:rPr>
              <a:t>　　　　　確認して、入力すること　（自分で調べるように）</a:t>
            </a:r>
          </a:p>
        </p:txBody>
      </p:sp>
      <p:sp>
        <p:nvSpPr>
          <p:cNvPr id="4124" name="テキスト ボックス 12">
            <a:extLst>
              <a:ext uri="{FF2B5EF4-FFF2-40B4-BE49-F238E27FC236}">
                <a16:creationId xmlns:a16="http://schemas.microsoft.com/office/drawing/2014/main" id="{57D342C0-7916-479C-A636-8B43BB30F4F7}"/>
              </a:ext>
            </a:extLst>
          </p:cNvPr>
          <p:cNvSpPr txBox="1">
            <a:spLocks noChangeArrowheads="1"/>
          </p:cNvSpPr>
          <p:nvPr/>
        </p:nvSpPr>
        <p:spPr bwMode="auto">
          <a:xfrm>
            <a:off x="1211263" y="1169988"/>
            <a:ext cx="6831012" cy="4708525"/>
          </a:xfrm>
          <a:prstGeom prst="rect">
            <a:avLst/>
          </a:prstGeom>
          <a:solidFill>
            <a:srgbClr val="FF00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spcBef>
                <a:spcPct val="0"/>
              </a:spcBef>
              <a:buFontTx/>
              <a:buNone/>
            </a:pPr>
            <a:r>
              <a:rPr lang="ja-JP" altLang="en-US" sz="4000" b="1" dirty="0">
                <a:solidFill>
                  <a:schemeClr val="bg1"/>
                </a:solidFill>
              </a:rPr>
              <a:t>以降のページで同一の項目     （名前、住所、チェック項目</a:t>
            </a:r>
            <a:r>
              <a:rPr lang="en-US" altLang="ja-JP" sz="4000" b="1" dirty="0">
                <a:solidFill>
                  <a:schemeClr val="bg1"/>
                </a:solidFill>
              </a:rPr>
              <a:t>…</a:t>
            </a:r>
            <a:r>
              <a:rPr lang="ja-JP" altLang="en-US" sz="4000" b="1" dirty="0">
                <a:solidFill>
                  <a:schemeClr val="bg1"/>
                </a:solidFill>
              </a:rPr>
              <a:t>）  がでてきたら、                          最初の留意点と同じように         記入すること</a:t>
            </a:r>
            <a:r>
              <a:rPr lang="ja-JP" altLang="en-US" sz="4000" dirty="0"/>
              <a:t>、</a:t>
            </a:r>
          </a:p>
        </p:txBody>
      </p:sp>
      <p:sp>
        <p:nvSpPr>
          <p:cNvPr id="6182" name="テキスト ボックス 23">
            <a:extLst>
              <a:ext uri="{FF2B5EF4-FFF2-40B4-BE49-F238E27FC236}">
                <a16:creationId xmlns:a16="http://schemas.microsoft.com/office/drawing/2014/main" id="{E31C06B9-9897-4D08-8871-ECBCE9BACDB9}"/>
              </a:ext>
            </a:extLst>
          </p:cNvPr>
          <p:cNvSpPr txBox="1">
            <a:spLocks noChangeArrowheads="1"/>
          </p:cNvSpPr>
          <p:nvPr/>
        </p:nvSpPr>
        <p:spPr bwMode="auto">
          <a:xfrm>
            <a:off x="0" y="6350"/>
            <a:ext cx="4953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a:solidFill>
                  <a:schemeClr val="bg1"/>
                </a:solidFill>
                <a:latin typeface="AR P丸ゴシック体E" pitchFamily="50" charset="-128"/>
                <a:ea typeface="AR P丸ゴシック体E" pitchFamily="50" charset="-128"/>
              </a:rPr>
              <a:t>　学生本人情報を記述</a:t>
            </a:r>
            <a:endParaRPr lang="ja-JP" altLang="en-US" sz="1600">
              <a:solidFill>
                <a:schemeClr val="bg1"/>
              </a:solidFill>
              <a:latin typeface="AR P丸ゴシック体E" pitchFamily="50" charset="-128"/>
              <a:ea typeface="AR P丸ゴシック体E" pitchFamily="50"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77"/>
                                        </p:tgtEl>
                                        <p:attrNameLst>
                                          <p:attrName>style.visibility</p:attrName>
                                        </p:attrNameLst>
                                      </p:cBhvr>
                                      <p:to>
                                        <p:strVal val="visible"/>
                                      </p:to>
                                    </p:set>
                                    <p:animEffect transition="in" filter="dissolve">
                                      <p:cBhvr>
                                        <p:cTn id="7" dur="500"/>
                                        <p:tgtEl>
                                          <p:spTgt spid="40977"/>
                                        </p:tgtEl>
                                      </p:cBhvr>
                                    </p:animEffect>
                                  </p:childTnLst>
                                  <p:subTnLst>
                                    <p:animClr clrSpc="rgb" dir="cw">
                                      <p:cBhvr override="childStyle">
                                        <p:cTn dur="1" fill="hold" display="0" masterRel="nextClick" afterEffect="1"/>
                                        <p:tgtEl>
                                          <p:spTgt spid="40977"/>
                                        </p:tgtEl>
                                        <p:attrNameLst>
                                          <p:attrName>ppt_c</p:attrName>
                                        </p:attrNameLst>
                                      </p:cBhvr>
                                      <p:to>
                                        <a:schemeClr val="bg2"/>
                                      </p:to>
                                    </p:animClr>
                                  </p:subTnLst>
                                </p:cTn>
                              </p:par>
                              <p:par>
                                <p:cTn id="8" presetID="9" presetClass="entr" presetSubtype="0" fill="hold" grpId="0" nodeType="withEffect">
                                  <p:stCondLst>
                                    <p:cond delay="0"/>
                                  </p:stCondLst>
                                  <p:childTnLst>
                                    <p:set>
                                      <p:cBhvr>
                                        <p:cTn id="9" dur="1" fill="hold">
                                          <p:stCondLst>
                                            <p:cond delay="0"/>
                                          </p:stCondLst>
                                        </p:cTn>
                                        <p:tgtEl>
                                          <p:spTgt spid="40987">
                                            <p:txEl>
                                              <p:pRg st="0" end="0"/>
                                            </p:txEl>
                                          </p:spTgt>
                                        </p:tgtEl>
                                        <p:attrNameLst>
                                          <p:attrName>style.visibility</p:attrName>
                                        </p:attrNameLst>
                                      </p:cBhvr>
                                      <p:to>
                                        <p:strVal val="visible"/>
                                      </p:to>
                                    </p:set>
                                    <p:animEffect transition="in" filter="dissolve">
                                      <p:cBhvr>
                                        <p:cTn id="10" dur="500"/>
                                        <p:tgtEl>
                                          <p:spTgt spid="40987">
                                            <p:txEl>
                                              <p:pRg st="0" end="0"/>
                                            </p:txEl>
                                          </p:spTgt>
                                        </p:tgtEl>
                                      </p:cBhvr>
                                    </p:animEffect>
                                  </p:childTnLst>
                                  <p:subTnLst>
                                    <p:animClr clrSpc="rgb" dir="cw">
                                      <p:cBhvr override="childStyle">
                                        <p:cTn dur="1" fill="hold" display="0" masterRel="nextClick" afterEffect="1"/>
                                        <p:tgtEl>
                                          <p:spTgt spid="40987">
                                            <p:txEl>
                                              <p:pRg st="0" end="0"/>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1+#ppt_w/2"/>
                                          </p:val>
                                        </p:tav>
                                        <p:tav tm="100000">
                                          <p:val>
                                            <p:strVal val="#ppt_x"/>
                                          </p:val>
                                        </p:tav>
                                      </p:tavLst>
                                    </p:anim>
                                    <p:anim calcmode="lin" valueType="num">
                                      <p:cBhvr additive="base">
                                        <p:cTn id="16"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0969"/>
                                        </p:tgtEl>
                                        <p:attrNameLst>
                                          <p:attrName>style.visibility</p:attrName>
                                        </p:attrNameLst>
                                      </p:cBhvr>
                                      <p:to>
                                        <p:strVal val="visible"/>
                                      </p:to>
                                    </p:set>
                                    <p:animEffect transition="in" filter="barn(inVertical)">
                                      <p:cBhvr>
                                        <p:cTn id="21" dur="500"/>
                                        <p:tgtEl>
                                          <p:spTgt spid="40969"/>
                                        </p:tgtEl>
                                      </p:cBhvr>
                                    </p:animEffect>
                                  </p:childTnLst>
                                </p:cTn>
                              </p:par>
                              <p:par>
                                <p:cTn id="22" presetID="2" presetClass="entr" presetSubtype="2" fill="hold" grpId="0" nodeType="withEffect">
                                  <p:stCondLst>
                                    <p:cond delay="0"/>
                                  </p:stCondLst>
                                  <p:childTnLst>
                                    <p:set>
                                      <p:cBhvr>
                                        <p:cTn id="23" dur="1" fill="hold">
                                          <p:stCondLst>
                                            <p:cond delay="0"/>
                                          </p:stCondLst>
                                        </p:cTn>
                                        <p:tgtEl>
                                          <p:spTgt spid="4104"/>
                                        </p:tgtEl>
                                        <p:attrNameLst>
                                          <p:attrName>style.visibility</p:attrName>
                                        </p:attrNameLst>
                                      </p:cBhvr>
                                      <p:to>
                                        <p:strVal val="visible"/>
                                      </p:to>
                                    </p:set>
                                    <p:anim calcmode="lin" valueType="num">
                                      <p:cBhvr additive="base">
                                        <p:cTn id="24" dur="500" fill="hold"/>
                                        <p:tgtEl>
                                          <p:spTgt spid="4104"/>
                                        </p:tgtEl>
                                        <p:attrNameLst>
                                          <p:attrName>ppt_x</p:attrName>
                                        </p:attrNameLst>
                                      </p:cBhvr>
                                      <p:tavLst>
                                        <p:tav tm="0">
                                          <p:val>
                                            <p:strVal val="1+#ppt_w/2"/>
                                          </p:val>
                                        </p:tav>
                                        <p:tav tm="100000">
                                          <p:val>
                                            <p:strVal val="#ppt_x"/>
                                          </p:val>
                                        </p:tav>
                                      </p:tavLst>
                                    </p:anim>
                                    <p:anim calcmode="lin" valueType="num">
                                      <p:cBhvr additive="base">
                                        <p:cTn id="25" dur="500" fill="hold"/>
                                        <p:tgtEl>
                                          <p:spTgt spid="410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4131"/>
                                        </p:tgtEl>
                                        <p:attrNameLst>
                                          <p:attrName>style.visibility</p:attrName>
                                        </p:attrNameLst>
                                      </p:cBhvr>
                                      <p:to>
                                        <p:strVal val="visible"/>
                                      </p:to>
                                    </p:set>
                                    <p:anim calcmode="lin" valueType="num">
                                      <p:cBhvr additive="base">
                                        <p:cTn id="30" dur="500" fill="hold"/>
                                        <p:tgtEl>
                                          <p:spTgt spid="4131"/>
                                        </p:tgtEl>
                                        <p:attrNameLst>
                                          <p:attrName>ppt_x</p:attrName>
                                        </p:attrNameLst>
                                      </p:cBhvr>
                                      <p:tavLst>
                                        <p:tav tm="0">
                                          <p:val>
                                            <p:strVal val="#ppt_x"/>
                                          </p:val>
                                        </p:tav>
                                        <p:tav tm="100000">
                                          <p:val>
                                            <p:strVal val="#ppt_x"/>
                                          </p:val>
                                        </p:tav>
                                      </p:tavLst>
                                    </p:anim>
                                    <p:anim calcmode="lin" valueType="num">
                                      <p:cBhvr additive="base">
                                        <p:cTn id="31" dur="500" fill="hold"/>
                                        <p:tgtEl>
                                          <p:spTgt spid="4131"/>
                                        </p:tgtEl>
                                        <p:attrNameLst>
                                          <p:attrName>ppt_y</p:attrName>
                                        </p:attrNameLst>
                                      </p:cBhvr>
                                      <p:tavLst>
                                        <p:tav tm="0">
                                          <p:val>
                                            <p:strVal val="0-#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111"/>
                                        </p:tgtEl>
                                        <p:attrNameLst>
                                          <p:attrName>style.visibility</p:attrName>
                                        </p:attrNameLst>
                                      </p:cBhvr>
                                      <p:to>
                                        <p:strVal val="visible"/>
                                      </p:to>
                                    </p:set>
                                    <p:animEffect transition="in" filter="barn(inVertical)">
                                      <p:cBhvr>
                                        <p:cTn id="36" dur="500"/>
                                        <p:tgtEl>
                                          <p:spTgt spid="411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4100"/>
                                        </p:tgtEl>
                                        <p:attrNameLst>
                                          <p:attrName>style.visibility</p:attrName>
                                        </p:attrNameLst>
                                      </p:cBhvr>
                                      <p:to>
                                        <p:strVal val="visible"/>
                                      </p:to>
                                    </p:set>
                                    <p:anim calcmode="lin" valueType="num">
                                      <p:cBhvr additive="base">
                                        <p:cTn id="41" dur="500" fill="hold"/>
                                        <p:tgtEl>
                                          <p:spTgt spid="4100"/>
                                        </p:tgtEl>
                                        <p:attrNameLst>
                                          <p:attrName>ppt_x</p:attrName>
                                        </p:attrNameLst>
                                      </p:cBhvr>
                                      <p:tavLst>
                                        <p:tav tm="0">
                                          <p:val>
                                            <p:strVal val="1+#ppt_w/2"/>
                                          </p:val>
                                        </p:tav>
                                        <p:tav tm="100000">
                                          <p:val>
                                            <p:strVal val="#ppt_x"/>
                                          </p:val>
                                        </p:tav>
                                      </p:tavLst>
                                    </p:anim>
                                    <p:anim calcmode="lin" valueType="num">
                                      <p:cBhvr additive="base">
                                        <p:cTn id="42" dur="500" fill="hold"/>
                                        <p:tgtEl>
                                          <p:spTgt spid="4100"/>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105"/>
                                        </p:tgtEl>
                                        <p:attrNameLst>
                                          <p:attrName>style.visibility</p:attrName>
                                        </p:attrNameLst>
                                      </p:cBhvr>
                                      <p:to>
                                        <p:strVal val="visible"/>
                                      </p:to>
                                    </p:set>
                                    <p:anim calcmode="lin" valueType="num">
                                      <p:cBhvr additive="base">
                                        <p:cTn id="45" dur="500" fill="hold"/>
                                        <p:tgtEl>
                                          <p:spTgt spid="4105"/>
                                        </p:tgtEl>
                                        <p:attrNameLst>
                                          <p:attrName>ppt_x</p:attrName>
                                        </p:attrNameLst>
                                      </p:cBhvr>
                                      <p:tavLst>
                                        <p:tav tm="0">
                                          <p:val>
                                            <p:strVal val="1+#ppt_w/2"/>
                                          </p:val>
                                        </p:tav>
                                        <p:tav tm="100000">
                                          <p:val>
                                            <p:strVal val="#ppt_x"/>
                                          </p:val>
                                        </p:tav>
                                      </p:tavLst>
                                    </p:anim>
                                    <p:anim calcmode="lin" valueType="num">
                                      <p:cBhvr additive="base">
                                        <p:cTn id="46" dur="500" fill="hold"/>
                                        <p:tgtEl>
                                          <p:spTgt spid="4105"/>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500"/>
                            </p:stCondLst>
                            <p:childTnLst>
                              <p:par>
                                <p:cTn id="48" presetID="16" presetClass="entr" presetSubtype="21" fill="hold" grpId="0" nodeType="afterEffect">
                                  <p:stCondLst>
                                    <p:cond delay="0"/>
                                  </p:stCondLst>
                                  <p:childTnLst>
                                    <p:set>
                                      <p:cBhvr>
                                        <p:cTn id="49" dur="1" fill="hold">
                                          <p:stCondLst>
                                            <p:cond delay="0"/>
                                          </p:stCondLst>
                                        </p:cTn>
                                        <p:tgtEl>
                                          <p:spTgt spid="4106"/>
                                        </p:tgtEl>
                                        <p:attrNameLst>
                                          <p:attrName>style.visibility</p:attrName>
                                        </p:attrNameLst>
                                      </p:cBhvr>
                                      <p:to>
                                        <p:strVal val="visible"/>
                                      </p:to>
                                    </p:set>
                                    <p:animEffect transition="in" filter="barn(inVertical)">
                                      <p:cBhvr>
                                        <p:cTn id="50" dur="500"/>
                                        <p:tgtEl>
                                          <p:spTgt spid="410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4107"/>
                                        </p:tgtEl>
                                        <p:attrNameLst>
                                          <p:attrName>style.visibility</p:attrName>
                                        </p:attrNameLst>
                                      </p:cBhvr>
                                      <p:to>
                                        <p:strVal val="visible"/>
                                      </p:to>
                                    </p:set>
                                    <p:animEffect transition="in" filter="barn(inVertical)">
                                      <p:cBhvr>
                                        <p:cTn id="55" dur="500"/>
                                        <p:tgtEl>
                                          <p:spTgt spid="410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3" fill="hold" grpId="0" nodeType="clickEffect">
                                  <p:stCondLst>
                                    <p:cond delay="0"/>
                                  </p:stCondLst>
                                  <p:childTnLst>
                                    <p:set>
                                      <p:cBhvr>
                                        <p:cTn id="59" dur="1" fill="hold">
                                          <p:stCondLst>
                                            <p:cond delay="0"/>
                                          </p:stCondLst>
                                        </p:cTn>
                                        <p:tgtEl>
                                          <p:spTgt spid="4119"/>
                                        </p:tgtEl>
                                        <p:attrNameLst>
                                          <p:attrName>style.visibility</p:attrName>
                                        </p:attrNameLst>
                                      </p:cBhvr>
                                      <p:to>
                                        <p:strVal val="visible"/>
                                      </p:to>
                                    </p:set>
                                    <p:anim calcmode="lin" valueType="num">
                                      <p:cBhvr additive="base">
                                        <p:cTn id="60" dur="500" fill="hold"/>
                                        <p:tgtEl>
                                          <p:spTgt spid="4119"/>
                                        </p:tgtEl>
                                        <p:attrNameLst>
                                          <p:attrName>ppt_x</p:attrName>
                                        </p:attrNameLst>
                                      </p:cBhvr>
                                      <p:tavLst>
                                        <p:tav tm="0">
                                          <p:val>
                                            <p:strVal val="1+#ppt_w/2"/>
                                          </p:val>
                                        </p:tav>
                                        <p:tav tm="100000">
                                          <p:val>
                                            <p:strVal val="#ppt_x"/>
                                          </p:val>
                                        </p:tav>
                                      </p:tavLst>
                                    </p:anim>
                                    <p:anim calcmode="lin" valueType="num">
                                      <p:cBhvr additive="base">
                                        <p:cTn id="61" dur="500" fill="hold"/>
                                        <p:tgtEl>
                                          <p:spTgt spid="4119"/>
                                        </p:tgtEl>
                                        <p:attrNameLst>
                                          <p:attrName>ppt_y</p:attrName>
                                        </p:attrNameLst>
                                      </p:cBhvr>
                                      <p:tavLst>
                                        <p:tav tm="0">
                                          <p:val>
                                            <p:strVal val="0-#ppt_h/2"/>
                                          </p:val>
                                        </p:tav>
                                        <p:tav tm="100000">
                                          <p:val>
                                            <p:strVal val="#ppt_y"/>
                                          </p:val>
                                        </p:tav>
                                      </p:tavLst>
                                    </p:anim>
                                  </p:childTnLst>
                                </p:cTn>
                              </p:par>
                              <p:par>
                                <p:cTn id="62" presetID="2" presetClass="entr" presetSubtype="3" fill="hold" grpId="0" nodeType="withEffect">
                                  <p:stCondLst>
                                    <p:cond delay="0"/>
                                  </p:stCondLst>
                                  <p:childTnLst>
                                    <p:set>
                                      <p:cBhvr>
                                        <p:cTn id="63" dur="1" fill="hold">
                                          <p:stCondLst>
                                            <p:cond delay="0"/>
                                          </p:stCondLst>
                                        </p:cTn>
                                        <p:tgtEl>
                                          <p:spTgt spid="4118"/>
                                        </p:tgtEl>
                                        <p:attrNameLst>
                                          <p:attrName>style.visibility</p:attrName>
                                        </p:attrNameLst>
                                      </p:cBhvr>
                                      <p:to>
                                        <p:strVal val="visible"/>
                                      </p:to>
                                    </p:set>
                                    <p:anim calcmode="lin" valueType="num">
                                      <p:cBhvr additive="base">
                                        <p:cTn id="64" dur="500" fill="hold"/>
                                        <p:tgtEl>
                                          <p:spTgt spid="4118"/>
                                        </p:tgtEl>
                                        <p:attrNameLst>
                                          <p:attrName>ppt_x</p:attrName>
                                        </p:attrNameLst>
                                      </p:cBhvr>
                                      <p:tavLst>
                                        <p:tav tm="0">
                                          <p:val>
                                            <p:strVal val="1+#ppt_w/2"/>
                                          </p:val>
                                        </p:tav>
                                        <p:tav tm="100000">
                                          <p:val>
                                            <p:strVal val="#ppt_x"/>
                                          </p:val>
                                        </p:tav>
                                      </p:tavLst>
                                    </p:anim>
                                    <p:anim calcmode="lin" valueType="num">
                                      <p:cBhvr additive="base">
                                        <p:cTn id="65" dur="500" fill="hold"/>
                                        <p:tgtEl>
                                          <p:spTgt spid="4118"/>
                                        </p:tgtEl>
                                        <p:attrNameLst>
                                          <p:attrName>ppt_y</p:attrName>
                                        </p:attrNameLst>
                                      </p:cBhvr>
                                      <p:tavLst>
                                        <p:tav tm="0">
                                          <p:val>
                                            <p:strVal val="0-#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12" fill="hold" grpId="0" nodeType="clickEffect">
                                  <p:stCondLst>
                                    <p:cond delay="0"/>
                                  </p:stCondLst>
                                  <p:childTnLst>
                                    <p:set>
                                      <p:cBhvr>
                                        <p:cTn id="69" dur="1" fill="hold">
                                          <p:stCondLst>
                                            <p:cond delay="0"/>
                                          </p:stCondLst>
                                        </p:cTn>
                                        <p:tgtEl>
                                          <p:spTgt spid="4116"/>
                                        </p:tgtEl>
                                        <p:attrNameLst>
                                          <p:attrName>style.visibility</p:attrName>
                                        </p:attrNameLst>
                                      </p:cBhvr>
                                      <p:to>
                                        <p:strVal val="visible"/>
                                      </p:to>
                                    </p:set>
                                    <p:anim calcmode="lin" valueType="num">
                                      <p:cBhvr additive="base">
                                        <p:cTn id="70" dur="500" fill="hold"/>
                                        <p:tgtEl>
                                          <p:spTgt spid="4116"/>
                                        </p:tgtEl>
                                        <p:attrNameLst>
                                          <p:attrName>ppt_x</p:attrName>
                                        </p:attrNameLst>
                                      </p:cBhvr>
                                      <p:tavLst>
                                        <p:tav tm="0">
                                          <p:val>
                                            <p:strVal val="0-#ppt_w/2"/>
                                          </p:val>
                                        </p:tav>
                                        <p:tav tm="100000">
                                          <p:val>
                                            <p:strVal val="#ppt_x"/>
                                          </p:val>
                                        </p:tav>
                                      </p:tavLst>
                                    </p:anim>
                                    <p:anim calcmode="lin" valueType="num">
                                      <p:cBhvr additive="base">
                                        <p:cTn id="71" dur="500" fill="hold"/>
                                        <p:tgtEl>
                                          <p:spTgt spid="4116"/>
                                        </p:tgtEl>
                                        <p:attrNameLst>
                                          <p:attrName>ppt_y</p:attrName>
                                        </p:attrNameLst>
                                      </p:cBhvr>
                                      <p:tavLst>
                                        <p:tav tm="0">
                                          <p:val>
                                            <p:strVal val="1+#ppt_h/2"/>
                                          </p:val>
                                        </p:tav>
                                        <p:tav tm="100000">
                                          <p:val>
                                            <p:strVal val="#ppt_y"/>
                                          </p:val>
                                        </p:tav>
                                      </p:tavLst>
                                    </p:anim>
                                  </p:childTnLst>
                                </p:cTn>
                              </p:par>
                            </p:childTnLst>
                          </p:cTn>
                        </p:par>
                        <p:par>
                          <p:cTn id="72" fill="hold" nodeType="afterGroup">
                            <p:stCondLst>
                              <p:cond delay="500"/>
                            </p:stCondLst>
                            <p:childTnLst>
                              <p:par>
                                <p:cTn id="73" presetID="2" presetClass="entr" presetSubtype="12" fill="hold" grpId="0" nodeType="afterEffect">
                                  <p:stCondLst>
                                    <p:cond delay="0"/>
                                  </p:stCondLst>
                                  <p:childTnLst>
                                    <p:set>
                                      <p:cBhvr>
                                        <p:cTn id="74" dur="1" fill="hold">
                                          <p:stCondLst>
                                            <p:cond delay="0"/>
                                          </p:stCondLst>
                                        </p:cTn>
                                        <p:tgtEl>
                                          <p:spTgt spid="4117"/>
                                        </p:tgtEl>
                                        <p:attrNameLst>
                                          <p:attrName>style.visibility</p:attrName>
                                        </p:attrNameLst>
                                      </p:cBhvr>
                                      <p:to>
                                        <p:strVal val="visible"/>
                                      </p:to>
                                    </p:set>
                                    <p:anim calcmode="lin" valueType="num">
                                      <p:cBhvr additive="base">
                                        <p:cTn id="75" dur="500" fill="hold"/>
                                        <p:tgtEl>
                                          <p:spTgt spid="4117"/>
                                        </p:tgtEl>
                                        <p:attrNameLst>
                                          <p:attrName>ppt_x</p:attrName>
                                        </p:attrNameLst>
                                      </p:cBhvr>
                                      <p:tavLst>
                                        <p:tav tm="0">
                                          <p:val>
                                            <p:strVal val="0-#ppt_w/2"/>
                                          </p:val>
                                        </p:tav>
                                        <p:tav tm="100000">
                                          <p:val>
                                            <p:strVal val="#ppt_x"/>
                                          </p:val>
                                        </p:tav>
                                      </p:tavLst>
                                    </p:anim>
                                    <p:anim calcmode="lin" valueType="num">
                                      <p:cBhvr additive="base">
                                        <p:cTn id="76" dur="500" fill="hold"/>
                                        <p:tgtEl>
                                          <p:spTgt spid="4117"/>
                                        </p:tgtEl>
                                        <p:attrNameLst>
                                          <p:attrName>ppt_y</p:attrName>
                                        </p:attrNameLst>
                                      </p:cBhvr>
                                      <p:tavLst>
                                        <p:tav tm="0">
                                          <p:val>
                                            <p:strVal val="1+#ppt_h/2"/>
                                          </p:val>
                                        </p:tav>
                                        <p:tav tm="100000">
                                          <p:val>
                                            <p:strVal val="#ppt_y"/>
                                          </p:val>
                                        </p:tav>
                                      </p:tavLst>
                                    </p:anim>
                                  </p:childTnLst>
                                </p:cTn>
                              </p:par>
                            </p:childTnLst>
                          </p:cTn>
                        </p:par>
                        <p:par>
                          <p:cTn id="77" fill="hold" nodeType="afterGroup">
                            <p:stCondLst>
                              <p:cond delay="1000"/>
                            </p:stCondLst>
                            <p:childTnLst>
                              <p:par>
                                <p:cTn id="78" presetID="2" presetClass="entr" presetSubtype="12" fill="hold" grpId="0" nodeType="afterEffect">
                                  <p:stCondLst>
                                    <p:cond delay="0"/>
                                  </p:stCondLst>
                                  <p:childTnLst>
                                    <p:set>
                                      <p:cBhvr>
                                        <p:cTn id="79" dur="1" fill="hold">
                                          <p:stCondLst>
                                            <p:cond delay="0"/>
                                          </p:stCondLst>
                                        </p:cTn>
                                        <p:tgtEl>
                                          <p:spTgt spid="4120"/>
                                        </p:tgtEl>
                                        <p:attrNameLst>
                                          <p:attrName>style.visibility</p:attrName>
                                        </p:attrNameLst>
                                      </p:cBhvr>
                                      <p:to>
                                        <p:strVal val="visible"/>
                                      </p:to>
                                    </p:set>
                                    <p:anim calcmode="lin" valueType="num">
                                      <p:cBhvr additive="base">
                                        <p:cTn id="80" dur="500" fill="hold"/>
                                        <p:tgtEl>
                                          <p:spTgt spid="4120"/>
                                        </p:tgtEl>
                                        <p:attrNameLst>
                                          <p:attrName>ppt_x</p:attrName>
                                        </p:attrNameLst>
                                      </p:cBhvr>
                                      <p:tavLst>
                                        <p:tav tm="0">
                                          <p:val>
                                            <p:strVal val="0-#ppt_w/2"/>
                                          </p:val>
                                        </p:tav>
                                        <p:tav tm="100000">
                                          <p:val>
                                            <p:strVal val="#ppt_x"/>
                                          </p:val>
                                        </p:tav>
                                      </p:tavLst>
                                    </p:anim>
                                    <p:anim calcmode="lin" valueType="num">
                                      <p:cBhvr additive="base">
                                        <p:cTn id="81" dur="500" fill="hold"/>
                                        <p:tgtEl>
                                          <p:spTgt spid="4120"/>
                                        </p:tgtEl>
                                        <p:attrNameLst>
                                          <p:attrName>ppt_y</p:attrName>
                                        </p:attrNameLst>
                                      </p:cBhvr>
                                      <p:tavLst>
                                        <p:tav tm="0">
                                          <p:val>
                                            <p:strVal val="1+#ppt_h/2"/>
                                          </p:val>
                                        </p:tav>
                                        <p:tav tm="100000">
                                          <p:val>
                                            <p:strVal val="#ppt_y"/>
                                          </p:val>
                                        </p:tav>
                                      </p:tavLst>
                                    </p:anim>
                                  </p:childTnLst>
                                </p:cTn>
                              </p:par>
                            </p:childTnLst>
                          </p:cTn>
                        </p:par>
                        <p:par>
                          <p:cTn id="82" fill="hold" nodeType="afterGroup">
                            <p:stCondLst>
                              <p:cond delay="1500"/>
                            </p:stCondLst>
                            <p:childTnLst>
                              <p:par>
                                <p:cTn id="83" presetID="2" presetClass="entr" presetSubtype="12" fill="hold" grpId="0" nodeType="afterEffect">
                                  <p:stCondLst>
                                    <p:cond delay="0"/>
                                  </p:stCondLst>
                                  <p:childTnLst>
                                    <p:set>
                                      <p:cBhvr>
                                        <p:cTn id="84" dur="1" fill="hold">
                                          <p:stCondLst>
                                            <p:cond delay="0"/>
                                          </p:stCondLst>
                                        </p:cTn>
                                        <p:tgtEl>
                                          <p:spTgt spid="4121"/>
                                        </p:tgtEl>
                                        <p:attrNameLst>
                                          <p:attrName>style.visibility</p:attrName>
                                        </p:attrNameLst>
                                      </p:cBhvr>
                                      <p:to>
                                        <p:strVal val="visible"/>
                                      </p:to>
                                    </p:set>
                                    <p:anim calcmode="lin" valueType="num">
                                      <p:cBhvr additive="base">
                                        <p:cTn id="85" dur="500" fill="hold"/>
                                        <p:tgtEl>
                                          <p:spTgt spid="4121"/>
                                        </p:tgtEl>
                                        <p:attrNameLst>
                                          <p:attrName>ppt_x</p:attrName>
                                        </p:attrNameLst>
                                      </p:cBhvr>
                                      <p:tavLst>
                                        <p:tav tm="0">
                                          <p:val>
                                            <p:strVal val="0-#ppt_w/2"/>
                                          </p:val>
                                        </p:tav>
                                        <p:tav tm="100000">
                                          <p:val>
                                            <p:strVal val="#ppt_x"/>
                                          </p:val>
                                        </p:tav>
                                      </p:tavLst>
                                    </p:anim>
                                    <p:anim calcmode="lin" valueType="num">
                                      <p:cBhvr additive="base">
                                        <p:cTn id="86" dur="500" fill="hold"/>
                                        <p:tgtEl>
                                          <p:spTgt spid="4121"/>
                                        </p:tgtEl>
                                        <p:attrNameLst>
                                          <p:attrName>ppt_y</p:attrName>
                                        </p:attrNameLst>
                                      </p:cBhvr>
                                      <p:tavLst>
                                        <p:tav tm="0">
                                          <p:val>
                                            <p:strVal val="1+#ppt_h/2"/>
                                          </p:val>
                                        </p:tav>
                                        <p:tav tm="100000">
                                          <p:val>
                                            <p:strVal val="#ppt_y"/>
                                          </p:val>
                                        </p:tav>
                                      </p:tavLst>
                                    </p:anim>
                                  </p:childTnLst>
                                </p:cTn>
                              </p:par>
                            </p:childTnLst>
                          </p:cTn>
                        </p:par>
                        <p:par>
                          <p:cTn id="87" fill="hold" nodeType="afterGroup">
                            <p:stCondLst>
                              <p:cond delay="2000"/>
                            </p:stCondLst>
                            <p:childTnLst>
                              <p:par>
                                <p:cTn id="88" presetID="2" presetClass="entr" presetSubtype="12" fill="hold" grpId="0" nodeType="afterEffect">
                                  <p:stCondLst>
                                    <p:cond delay="0"/>
                                  </p:stCondLst>
                                  <p:childTnLst>
                                    <p:set>
                                      <p:cBhvr>
                                        <p:cTn id="89" dur="1" fill="hold">
                                          <p:stCondLst>
                                            <p:cond delay="0"/>
                                          </p:stCondLst>
                                        </p:cTn>
                                        <p:tgtEl>
                                          <p:spTgt spid="4122"/>
                                        </p:tgtEl>
                                        <p:attrNameLst>
                                          <p:attrName>style.visibility</p:attrName>
                                        </p:attrNameLst>
                                      </p:cBhvr>
                                      <p:to>
                                        <p:strVal val="visible"/>
                                      </p:to>
                                    </p:set>
                                    <p:anim calcmode="lin" valueType="num">
                                      <p:cBhvr additive="base">
                                        <p:cTn id="90" dur="500" fill="hold"/>
                                        <p:tgtEl>
                                          <p:spTgt spid="4122"/>
                                        </p:tgtEl>
                                        <p:attrNameLst>
                                          <p:attrName>ppt_x</p:attrName>
                                        </p:attrNameLst>
                                      </p:cBhvr>
                                      <p:tavLst>
                                        <p:tav tm="0">
                                          <p:val>
                                            <p:strVal val="0-#ppt_w/2"/>
                                          </p:val>
                                        </p:tav>
                                        <p:tav tm="100000">
                                          <p:val>
                                            <p:strVal val="#ppt_x"/>
                                          </p:val>
                                        </p:tav>
                                      </p:tavLst>
                                    </p:anim>
                                    <p:anim calcmode="lin" valueType="num">
                                      <p:cBhvr additive="base">
                                        <p:cTn id="91" dur="500" fill="hold"/>
                                        <p:tgtEl>
                                          <p:spTgt spid="4122"/>
                                        </p:tgtEl>
                                        <p:attrNameLst>
                                          <p:attrName>ppt_y</p:attrName>
                                        </p:attrNameLst>
                                      </p:cBhvr>
                                      <p:tavLst>
                                        <p:tav tm="0">
                                          <p:val>
                                            <p:strVal val="1+#ppt_h/2"/>
                                          </p:val>
                                        </p:tav>
                                        <p:tav tm="100000">
                                          <p:val>
                                            <p:strVal val="#ppt_y"/>
                                          </p:val>
                                        </p:tav>
                                      </p:tavLst>
                                    </p:anim>
                                  </p:childTnLst>
                                </p:cTn>
                              </p:par>
                            </p:childTnLst>
                          </p:cTn>
                        </p:par>
                        <p:par>
                          <p:cTn id="92" fill="hold" nodeType="afterGroup">
                            <p:stCondLst>
                              <p:cond delay="2500"/>
                            </p:stCondLst>
                            <p:childTnLst>
                              <p:par>
                                <p:cTn id="93" presetID="2" presetClass="entr" presetSubtype="12" fill="hold" grpId="0" nodeType="afterEffect">
                                  <p:stCondLst>
                                    <p:cond delay="0"/>
                                  </p:stCondLst>
                                  <p:childTnLst>
                                    <p:set>
                                      <p:cBhvr>
                                        <p:cTn id="94" dur="1" fill="hold">
                                          <p:stCondLst>
                                            <p:cond delay="0"/>
                                          </p:stCondLst>
                                        </p:cTn>
                                        <p:tgtEl>
                                          <p:spTgt spid="4123"/>
                                        </p:tgtEl>
                                        <p:attrNameLst>
                                          <p:attrName>style.visibility</p:attrName>
                                        </p:attrNameLst>
                                      </p:cBhvr>
                                      <p:to>
                                        <p:strVal val="visible"/>
                                      </p:to>
                                    </p:set>
                                    <p:anim calcmode="lin" valueType="num">
                                      <p:cBhvr additive="base">
                                        <p:cTn id="95" dur="500" fill="hold"/>
                                        <p:tgtEl>
                                          <p:spTgt spid="4123"/>
                                        </p:tgtEl>
                                        <p:attrNameLst>
                                          <p:attrName>ppt_x</p:attrName>
                                        </p:attrNameLst>
                                      </p:cBhvr>
                                      <p:tavLst>
                                        <p:tav tm="0">
                                          <p:val>
                                            <p:strVal val="0-#ppt_w/2"/>
                                          </p:val>
                                        </p:tav>
                                        <p:tav tm="100000">
                                          <p:val>
                                            <p:strVal val="#ppt_x"/>
                                          </p:val>
                                        </p:tav>
                                      </p:tavLst>
                                    </p:anim>
                                    <p:anim calcmode="lin" valueType="num">
                                      <p:cBhvr additive="base">
                                        <p:cTn id="96" dur="500" fill="hold"/>
                                        <p:tgtEl>
                                          <p:spTgt spid="4123"/>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3" fill="hold" grpId="0" nodeType="clickEffect">
                                  <p:stCondLst>
                                    <p:cond delay="0"/>
                                  </p:stCondLst>
                                  <p:childTnLst>
                                    <p:set>
                                      <p:cBhvr>
                                        <p:cTn id="100" dur="1" fill="hold">
                                          <p:stCondLst>
                                            <p:cond delay="0"/>
                                          </p:stCondLst>
                                        </p:cTn>
                                        <p:tgtEl>
                                          <p:spTgt spid="4109"/>
                                        </p:tgtEl>
                                        <p:attrNameLst>
                                          <p:attrName>style.visibility</p:attrName>
                                        </p:attrNameLst>
                                      </p:cBhvr>
                                      <p:to>
                                        <p:strVal val="visible"/>
                                      </p:to>
                                    </p:set>
                                    <p:anim calcmode="lin" valueType="num">
                                      <p:cBhvr additive="base">
                                        <p:cTn id="101" dur="500" fill="hold"/>
                                        <p:tgtEl>
                                          <p:spTgt spid="4109"/>
                                        </p:tgtEl>
                                        <p:attrNameLst>
                                          <p:attrName>ppt_x</p:attrName>
                                        </p:attrNameLst>
                                      </p:cBhvr>
                                      <p:tavLst>
                                        <p:tav tm="0">
                                          <p:val>
                                            <p:strVal val="1+#ppt_w/2"/>
                                          </p:val>
                                        </p:tav>
                                        <p:tav tm="100000">
                                          <p:val>
                                            <p:strVal val="#ppt_x"/>
                                          </p:val>
                                        </p:tav>
                                      </p:tavLst>
                                    </p:anim>
                                    <p:anim calcmode="lin" valueType="num">
                                      <p:cBhvr additive="base">
                                        <p:cTn id="102" dur="500" fill="hold"/>
                                        <p:tgtEl>
                                          <p:spTgt spid="4109"/>
                                        </p:tgtEl>
                                        <p:attrNameLst>
                                          <p:attrName>ppt_y</p:attrName>
                                        </p:attrNameLst>
                                      </p:cBhvr>
                                      <p:tavLst>
                                        <p:tav tm="0">
                                          <p:val>
                                            <p:strVal val="0-#ppt_h/2"/>
                                          </p:val>
                                        </p:tav>
                                        <p:tav tm="100000">
                                          <p:val>
                                            <p:strVal val="#ppt_y"/>
                                          </p:val>
                                        </p:tav>
                                      </p:tavLst>
                                    </p:anim>
                                  </p:childTnLst>
                                </p:cTn>
                              </p:par>
                              <p:par>
                                <p:cTn id="103" presetID="2" presetClass="entr" presetSubtype="3" fill="hold" grpId="0" nodeType="withEffect">
                                  <p:stCondLst>
                                    <p:cond delay="0"/>
                                  </p:stCondLst>
                                  <p:childTnLst>
                                    <p:set>
                                      <p:cBhvr>
                                        <p:cTn id="104" dur="1" fill="hold">
                                          <p:stCondLst>
                                            <p:cond delay="0"/>
                                          </p:stCondLst>
                                        </p:cTn>
                                        <p:tgtEl>
                                          <p:spTgt spid="4108"/>
                                        </p:tgtEl>
                                        <p:attrNameLst>
                                          <p:attrName>style.visibility</p:attrName>
                                        </p:attrNameLst>
                                      </p:cBhvr>
                                      <p:to>
                                        <p:strVal val="visible"/>
                                      </p:to>
                                    </p:set>
                                    <p:anim calcmode="lin" valueType="num">
                                      <p:cBhvr additive="base">
                                        <p:cTn id="105" dur="500" fill="hold"/>
                                        <p:tgtEl>
                                          <p:spTgt spid="4108"/>
                                        </p:tgtEl>
                                        <p:attrNameLst>
                                          <p:attrName>ppt_x</p:attrName>
                                        </p:attrNameLst>
                                      </p:cBhvr>
                                      <p:tavLst>
                                        <p:tav tm="0">
                                          <p:val>
                                            <p:strVal val="1+#ppt_w/2"/>
                                          </p:val>
                                        </p:tav>
                                        <p:tav tm="100000">
                                          <p:val>
                                            <p:strVal val="#ppt_x"/>
                                          </p:val>
                                        </p:tav>
                                      </p:tavLst>
                                    </p:anim>
                                    <p:anim calcmode="lin" valueType="num">
                                      <p:cBhvr additive="base">
                                        <p:cTn id="106" dur="500" fill="hold"/>
                                        <p:tgtEl>
                                          <p:spTgt spid="4108"/>
                                        </p:tgtEl>
                                        <p:attrNameLst>
                                          <p:attrName>ppt_y</p:attrName>
                                        </p:attrNameLst>
                                      </p:cBhvr>
                                      <p:tavLst>
                                        <p:tav tm="0">
                                          <p:val>
                                            <p:strVal val="0-#ppt_h/2"/>
                                          </p:val>
                                        </p:tav>
                                        <p:tav tm="100000">
                                          <p:val>
                                            <p:strVal val="#ppt_y"/>
                                          </p:val>
                                        </p:tav>
                                      </p:tavLst>
                                    </p:anim>
                                  </p:childTnLst>
                                </p:cTn>
                              </p:par>
                            </p:childTnLst>
                          </p:cTn>
                        </p:par>
                        <p:par>
                          <p:cTn id="107" fill="hold" nodeType="afterGroup">
                            <p:stCondLst>
                              <p:cond delay="500"/>
                            </p:stCondLst>
                            <p:childTnLst>
                              <p:par>
                                <p:cTn id="108" presetID="2" presetClass="entr" presetSubtype="3" fill="hold" grpId="0" nodeType="afterEffect">
                                  <p:stCondLst>
                                    <p:cond delay="0"/>
                                  </p:stCondLst>
                                  <p:childTnLst>
                                    <p:set>
                                      <p:cBhvr>
                                        <p:cTn id="109" dur="1" fill="hold">
                                          <p:stCondLst>
                                            <p:cond delay="0"/>
                                          </p:stCondLst>
                                        </p:cTn>
                                        <p:tgtEl>
                                          <p:spTgt spid="4101"/>
                                        </p:tgtEl>
                                        <p:attrNameLst>
                                          <p:attrName>style.visibility</p:attrName>
                                        </p:attrNameLst>
                                      </p:cBhvr>
                                      <p:to>
                                        <p:strVal val="visible"/>
                                      </p:to>
                                    </p:set>
                                    <p:anim calcmode="lin" valueType="num">
                                      <p:cBhvr additive="base">
                                        <p:cTn id="110" dur="500" fill="hold"/>
                                        <p:tgtEl>
                                          <p:spTgt spid="4101"/>
                                        </p:tgtEl>
                                        <p:attrNameLst>
                                          <p:attrName>ppt_x</p:attrName>
                                        </p:attrNameLst>
                                      </p:cBhvr>
                                      <p:tavLst>
                                        <p:tav tm="0">
                                          <p:val>
                                            <p:strVal val="1+#ppt_w/2"/>
                                          </p:val>
                                        </p:tav>
                                        <p:tav tm="100000">
                                          <p:val>
                                            <p:strVal val="#ppt_x"/>
                                          </p:val>
                                        </p:tav>
                                      </p:tavLst>
                                    </p:anim>
                                    <p:anim calcmode="lin" valueType="num">
                                      <p:cBhvr additive="base">
                                        <p:cTn id="111" dur="500" fill="hold"/>
                                        <p:tgtEl>
                                          <p:spTgt spid="4101"/>
                                        </p:tgtEl>
                                        <p:attrNameLst>
                                          <p:attrName>ppt_y</p:attrName>
                                        </p:attrNameLst>
                                      </p:cBhvr>
                                      <p:tavLst>
                                        <p:tav tm="0">
                                          <p:val>
                                            <p:strVal val="0-#ppt_h/2"/>
                                          </p:val>
                                        </p:tav>
                                        <p:tav tm="100000">
                                          <p:val>
                                            <p:strVal val="#ppt_y"/>
                                          </p:val>
                                        </p:tav>
                                      </p:tavLst>
                                    </p:anim>
                                  </p:childTnLst>
                                </p:cTn>
                              </p:par>
                              <p:par>
                                <p:cTn id="112" presetID="2" presetClass="entr" presetSubtype="3" fill="hold" grpId="0" nodeType="withEffect">
                                  <p:stCondLst>
                                    <p:cond delay="0"/>
                                  </p:stCondLst>
                                  <p:childTnLst>
                                    <p:set>
                                      <p:cBhvr>
                                        <p:cTn id="113" dur="1" fill="hold">
                                          <p:stCondLst>
                                            <p:cond delay="0"/>
                                          </p:stCondLst>
                                        </p:cTn>
                                        <p:tgtEl>
                                          <p:spTgt spid="4099"/>
                                        </p:tgtEl>
                                        <p:attrNameLst>
                                          <p:attrName>style.visibility</p:attrName>
                                        </p:attrNameLst>
                                      </p:cBhvr>
                                      <p:to>
                                        <p:strVal val="visible"/>
                                      </p:to>
                                    </p:set>
                                    <p:anim calcmode="lin" valueType="num">
                                      <p:cBhvr additive="base">
                                        <p:cTn id="114" dur="500" fill="hold"/>
                                        <p:tgtEl>
                                          <p:spTgt spid="4099"/>
                                        </p:tgtEl>
                                        <p:attrNameLst>
                                          <p:attrName>ppt_x</p:attrName>
                                        </p:attrNameLst>
                                      </p:cBhvr>
                                      <p:tavLst>
                                        <p:tav tm="0">
                                          <p:val>
                                            <p:strVal val="1+#ppt_w/2"/>
                                          </p:val>
                                        </p:tav>
                                        <p:tav tm="100000">
                                          <p:val>
                                            <p:strVal val="#ppt_x"/>
                                          </p:val>
                                        </p:tav>
                                      </p:tavLst>
                                    </p:anim>
                                    <p:anim calcmode="lin" valueType="num">
                                      <p:cBhvr additive="base">
                                        <p:cTn id="115" dur="500" fill="hold"/>
                                        <p:tgtEl>
                                          <p:spTgt spid="4099"/>
                                        </p:tgtEl>
                                        <p:attrNameLst>
                                          <p:attrName>ppt_y</p:attrName>
                                        </p:attrNameLst>
                                      </p:cBhvr>
                                      <p:tavLst>
                                        <p:tav tm="0">
                                          <p:val>
                                            <p:strVal val="0-#ppt_h/2"/>
                                          </p:val>
                                        </p:tav>
                                        <p:tav tm="100000">
                                          <p:val>
                                            <p:strVal val="#ppt_y"/>
                                          </p:val>
                                        </p:tav>
                                      </p:tavLst>
                                    </p:anim>
                                  </p:childTnLst>
                                </p:cTn>
                              </p:par>
                              <p:par>
                                <p:cTn id="116" presetID="2" presetClass="entr" presetSubtype="3" fill="hold" grpId="0" nodeType="withEffect">
                                  <p:stCondLst>
                                    <p:cond delay="0"/>
                                  </p:stCondLst>
                                  <p:childTnLst>
                                    <p:set>
                                      <p:cBhvr>
                                        <p:cTn id="117" dur="1" fill="hold">
                                          <p:stCondLst>
                                            <p:cond delay="0"/>
                                          </p:stCondLst>
                                        </p:cTn>
                                        <p:tgtEl>
                                          <p:spTgt spid="4115"/>
                                        </p:tgtEl>
                                        <p:attrNameLst>
                                          <p:attrName>style.visibility</p:attrName>
                                        </p:attrNameLst>
                                      </p:cBhvr>
                                      <p:to>
                                        <p:strVal val="visible"/>
                                      </p:to>
                                    </p:set>
                                    <p:anim calcmode="lin" valueType="num">
                                      <p:cBhvr additive="base">
                                        <p:cTn id="118" dur="500" fill="hold"/>
                                        <p:tgtEl>
                                          <p:spTgt spid="4115"/>
                                        </p:tgtEl>
                                        <p:attrNameLst>
                                          <p:attrName>ppt_x</p:attrName>
                                        </p:attrNameLst>
                                      </p:cBhvr>
                                      <p:tavLst>
                                        <p:tav tm="0">
                                          <p:val>
                                            <p:strVal val="1+#ppt_w/2"/>
                                          </p:val>
                                        </p:tav>
                                        <p:tav tm="100000">
                                          <p:val>
                                            <p:strVal val="#ppt_x"/>
                                          </p:val>
                                        </p:tav>
                                      </p:tavLst>
                                    </p:anim>
                                    <p:anim calcmode="lin" valueType="num">
                                      <p:cBhvr additive="base">
                                        <p:cTn id="119" dur="500" fill="hold"/>
                                        <p:tgtEl>
                                          <p:spTgt spid="4115"/>
                                        </p:tgtEl>
                                        <p:attrNameLst>
                                          <p:attrName>ppt_y</p:attrName>
                                        </p:attrNameLst>
                                      </p:cBhvr>
                                      <p:tavLst>
                                        <p:tav tm="0">
                                          <p:val>
                                            <p:strVal val="0-#ppt_h/2"/>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1" fill="hold" grpId="0" nodeType="clickEffect">
                                  <p:stCondLst>
                                    <p:cond delay="0"/>
                                  </p:stCondLst>
                                  <p:childTnLst>
                                    <p:set>
                                      <p:cBhvr>
                                        <p:cTn id="123" dur="1" fill="hold">
                                          <p:stCondLst>
                                            <p:cond delay="0"/>
                                          </p:stCondLst>
                                        </p:cTn>
                                        <p:tgtEl>
                                          <p:spTgt spid="4125"/>
                                        </p:tgtEl>
                                        <p:attrNameLst>
                                          <p:attrName>style.visibility</p:attrName>
                                        </p:attrNameLst>
                                      </p:cBhvr>
                                      <p:to>
                                        <p:strVal val="visible"/>
                                      </p:to>
                                    </p:set>
                                    <p:anim calcmode="lin" valueType="num">
                                      <p:cBhvr additive="base">
                                        <p:cTn id="124" dur="500" fill="hold"/>
                                        <p:tgtEl>
                                          <p:spTgt spid="4125"/>
                                        </p:tgtEl>
                                        <p:attrNameLst>
                                          <p:attrName>ppt_x</p:attrName>
                                        </p:attrNameLst>
                                      </p:cBhvr>
                                      <p:tavLst>
                                        <p:tav tm="0">
                                          <p:val>
                                            <p:strVal val="#ppt_x"/>
                                          </p:val>
                                        </p:tav>
                                        <p:tav tm="100000">
                                          <p:val>
                                            <p:strVal val="#ppt_x"/>
                                          </p:val>
                                        </p:tav>
                                      </p:tavLst>
                                    </p:anim>
                                    <p:anim calcmode="lin" valueType="num">
                                      <p:cBhvr additive="base">
                                        <p:cTn id="125" dur="500" fill="hold"/>
                                        <p:tgtEl>
                                          <p:spTgt spid="4125"/>
                                        </p:tgtEl>
                                        <p:attrNameLst>
                                          <p:attrName>ppt_y</p:attrName>
                                        </p:attrNameLst>
                                      </p:cBhvr>
                                      <p:tavLst>
                                        <p:tav tm="0">
                                          <p:val>
                                            <p:strVal val="0-#ppt_h/2"/>
                                          </p:val>
                                        </p:tav>
                                        <p:tav tm="100000">
                                          <p:val>
                                            <p:strVal val="#ppt_y"/>
                                          </p:val>
                                        </p:tav>
                                      </p:tavLst>
                                    </p:anim>
                                  </p:childTnLst>
                                </p:cTn>
                              </p:par>
                            </p:childTnLst>
                          </p:cTn>
                        </p:par>
                        <p:par>
                          <p:cTn id="126" fill="hold" nodeType="afterGroup">
                            <p:stCondLst>
                              <p:cond delay="500"/>
                            </p:stCondLst>
                            <p:childTnLst>
                              <p:par>
                                <p:cTn id="127" presetID="2" presetClass="entr" presetSubtype="2" fill="hold" grpId="0" nodeType="afterEffect">
                                  <p:stCondLst>
                                    <p:cond delay="0"/>
                                  </p:stCondLst>
                                  <p:childTnLst>
                                    <p:set>
                                      <p:cBhvr>
                                        <p:cTn id="128" dur="1" fill="hold">
                                          <p:stCondLst>
                                            <p:cond delay="0"/>
                                          </p:stCondLst>
                                        </p:cTn>
                                        <p:tgtEl>
                                          <p:spTgt spid="4126"/>
                                        </p:tgtEl>
                                        <p:attrNameLst>
                                          <p:attrName>style.visibility</p:attrName>
                                        </p:attrNameLst>
                                      </p:cBhvr>
                                      <p:to>
                                        <p:strVal val="visible"/>
                                      </p:to>
                                    </p:set>
                                    <p:anim calcmode="lin" valueType="num">
                                      <p:cBhvr additive="base">
                                        <p:cTn id="129" dur="500" fill="hold"/>
                                        <p:tgtEl>
                                          <p:spTgt spid="4126"/>
                                        </p:tgtEl>
                                        <p:attrNameLst>
                                          <p:attrName>ppt_x</p:attrName>
                                        </p:attrNameLst>
                                      </p:cBhvr>
                                      <p:tavLst>
                                        <p:tav tm="0">
                                          <p:val>
                                            <p:strVal val="1+#ppt_w/2"/>
                                          </p:val>
                                        </p:tav>
                                        <p:tav tm="100000">
                                          <p:val>
                                            <p:strVal val="#ppt_x"/>
                                          </p:val>
                                        </p:tav>
                                      </p:tavLst>
                                    </p:anim>
                                    <p:anim calcmode="lin" valueType="num">
                                      <p:cBhvr additive="base">
                                        <p:cTn id="130" dur="500" fill="hold"/>
                                        <p:tgtEl>
                                          <p:spTgt spid="4126"/>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4127"/>
                                        </p:tgtEl>
                                        <p:attrNameLst>
                                          <p:attrName>style.visibility</p:attrName>
                                        </p:attrNameLst>
                                      </p:cBhvr>
                                      <p:to>
                                        <p:strVal val="visible"/>
                                      </p:to>
                                    </p:set>
                                    <p:anim calcmode="lin" valueType="num">
                                      <p:cBhvr additive="base">
                                        <p:cTn id="133" dur="500" fill="hold"/>
                                        <p:tgtEl>
                                          <p:spTgt spid="4127"/>
                                        </p:tgtEl>
                                        <p:attrNameLst>
                                          <p:attrName>ppt_x</p:attrName>
                                        </p:attrNameLst>
                                      </p:cBhvr>
                                      <p:tavLst>
                                        <p:tav tm="0">
                                          <p:val>
                                            <p:strVal val="1+#ppt_w/2"/>
                                          </p:val>
                                        </p:tav>
                                        <p:tav tm="100000">
                                          <p:val>
                                            <p:strVal val="#ppt_x"/>
                                          </p:val>
                                        </p:tav>
                                      </p:tavLst>
                                    </p:anim>
                                    <p:anim calcmode="lin" valueType="num">
                                      <p:cBhvr additive="base">
                                        <p:cTn id="134" dur="500" fill="hold"/>
                                        <p:tgtEl>
                                          <p:spTgt spid="4127"/>
                                        </p:tgtEl>
                                        <p:attrNameLst>
                                          <p:attrName>ppt_y</p:attrName>
                                        </p:attrNameLst>
                                      </p:cBhvr>
                                      <p:tavLst>
                                        <p:tav tm="0">
                                          <p:val>
                                            <p:strVal val="#ppt_y"/>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2" fill="hold" grpId="0" nodeType="clickEffect">
                                  <p:stCondLst>
                                    <p:cond delay="0"/>
                                  </p:stCondLst>
                                  <p:childTnLst>
                                    <p:set>
                                      <p:cBhvr>
                                        <p:cTn id="138" dur="1" fill="hold">
                                          <p:stCondLst>
                                            <p:cond delay="0"/>
                                          </p:stCondLst>
                                        </p:cTn>
                                        <p:tgtEl>
                                          <p:spTgt spid="4128"/>
                                        </p:tgtEl>
                                        <p:attrNameLst>
                                          <p:attrName>style.visibility</p:attrName>
                                        </p:attrNameLst>
                                      </p:cBhvr>
                                      <p:to>
                                        <p:strVal val="visible"/>
                                      </p:to>
                                    </p:set>
                                    <p:anim calcmode="lin" valueType="num">
                                      <p:cBhvr additive="base">
                                        <p:cTn id="139" dur="500" fill="hold"/>
                                        <p:tgtEl>
                                          <p:spTgt spid="4128"/>
                                        </p:tgtEl>
                                        <p:attrNameLst>
                                          <p:attrName>ppt_x</p:attrName>
                                        </p:attrNameLst>
                                      </p:cBhvr>
                                      <p:tavLst>
                                        <p:tav tm="0">
                                          <p:val>
                                            <p:strVal val="1+#ppt_w/2"/>
                                          </p:val>
                                        </p:tav>
                                        <p:tav tm="100000">
                                          <p:val>
                                            <p:strVal val="#ppt_x"/>
                                          </p:val>
                                        </p:tav>
                                      </p:tavLst>
                                    </p:anim>
                                    <p:anim calcmode="lin" valueType="num">
                                      <p:cBhvr additive="base">
                                        <p:cTn id="140" dur="500" fill="hold"/>
                                        <p:tgtEl>
                                          <p:spTgt spid="4128"/>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4129"/>
                                        </p:tgtEl>
                                        <p:attrNameLst>
                                          <p:attrName>style.visibility</p:attrName>
                                        </p:attrNameLst>
                                      </p:cBhvr>
                                      <p:to>
                                        <p:strVal val="visible"/>
                                      </p:to>
                                    </p:set>
                                    <p:anim calcmode="lin" valueType="num">
                                      <p:cBhvr additive="base">
                                        <p:cTn id="143" dur="500" fill="hold"/>
                                        <p:tgtEl>
                                          <p:spTgt spid="4129"/>
                                        </p:tgtEl>
                                        <p:attrNameLst>
                                          <p:attrName>ppt_x</p:attrName>
                                        </p:attrNameLst>
                                      </p:cBhvr>
                                      <p:tavLst>
                                        <p:tav tm="0">
                                          <p:val>
                                            <p:strVal val="1+#ppt_w/2"/>
                                          </p:val>
                                        </p:tav>
                                        <p:tav tm="100000">
                                          <p:val>
                                            <p:strVal val="#ppt_x"/>
                                          </p:val>
                                        </p:tav>
                                      </p:tavLst>
                                    </p:anim>
                                    <p:anim calcmode="lin" valueType="num">
                                      <p:cBhvr additive="base">
                                        <p:cTn id="144" dur="500" fill="hold"/>
                                        <p:tgtEl>
                                          <p:spTgt spid="4129"/>
                                        </p:tgtEl>
                                        <p:attrNameLst>
                                          <p:attrName>ppt_y</p:attrName>
                                        </p:attrNameLst>
                                      </p:cBhvr>
                                      <p:tavLst>
                                        <p:tav tm="0">
                                          <p:val>
                                            <p:strVal val="#ppt_y"/>
                                          </p:val>
                                        </p:tav>
                                        <p:tav tm="100000">
                                          <p:val>
                                            <p:strVal val="#ppt_y"/>
                                          </p:val>
                                        </p:tav>
                                      </p:tavLst>
                                    </p:anim>
                                  </p:childTnLst>
                                </p:cTn>
                              </p:par>
                            </p:childTnLst>
                          </p:cTn>
                        </p:par>
                        <p:par>
                          <p:cTn id="145" fill="hold" nodeType="afterGroup">
                            <p:stCondLst>
                              <p:cond delay="500"/>
                            </p:stCondLst>
                            <p:childTnLst>
                              <p:par>
                                <p:cTn id="146" presetID="2" presetClass="entr" presetSubtype="2" fill="hold" grpId="0" nodeType="afterEffect">
                                  <p:stCondLst>
                                    <p:cond delay="0"/>
                                  </p:stCondLst>
                                  <p:childTnLst>
                                    <p:set>
                                      <p:cBhvr>
                                        <p:cTn id="147" dur="1" fill="hold">
                                          <p:stCondLst>
                                            <p:cond delay="0"/>
                                          </p:stCondLst>
                                        </p:cTn>
                                        <p:tgtEl>
                                          <p:spTgt spid="4130"/>
                                        </p:tgtEl>
                                        <p:attrNameLst>
                                          <p:attrName>style.visibility</p:attrName>
                                        </p:attrNameLst>
                                      </p:cBhvr>
                                      <p:to>
                                        <p:strVal val="visible"/>
                                      </p:to>
                                    </p:set>
                                    <p:anim calcmode="lin" valueType="num">
                                      <p:cBhvr additive="base">
                                        <p:cTn id="148" dur="500" fill="hold"/>
                                        <p:tgtEl>
                                          <p:spTgt spid="4130"/>
                                        </p:tgtEl>
                                        <p:attrNameLst>
                                          <p:attrName>ppt_x</p:attrName>
                                        </p:attrNameLst>
                                      </p:cBhvr>
                                      <p:tavLst>
                                        <p:tav tm="0">
                                          <p:val>
                                            <p:strVal val="1+#ppt_w/2"/>
                                          </p:val>
                                        </p:tav>
                                        <p:tav tm="100000">
                                          <p:val>
                                            <p:strVal val="#ppt_x"/>
                                          </p:val>
                                        </p:tav>
                                      </p:tavLst>
                                    </p:anim>
                                    <p:anim calcmode="lin" valueType="num">
                                      <p:cBhvr additive="base">
                                        <p:cTn id="149" dur="500" fill="hold"/>
                                        <p:tgtEl>
                                          <p:spTgt spid="4130"/>
                                        </p:tgtEl>
                                        <p:attrNameLst>
                                          <p:attrName>ppt_y</p:attrName>
                                        </p:attrNameLst>
                                      </p:cBhvr>
                                      <p:tavLst>
                                        <p:tav tm="0">
                                          <p:val>
                                            <p:strVal val="#ppt_y"/>
                                          </p:val>
                                        </p:tav>
                                        <p:tav tm="100000">
                                          <p:val>
                                            <p:strVal val="#ppt_y"/>
                                          </p:val>
                                        </p:tav>
                                      </p:tavLst>
                                    </p:anim>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6" presetClass="entr" presetSubtype="21" fill="hold" grpId="0" nodeType="clickEffect">
                                  <p:stCondLst>
                                    <p:cond delay="0"/>
                                  </p:stCondLst>
                                  <p:childTnLst>
                                    <p:set>
                                      <p:cBhvr>
                                        <p:cTn id="153" dur="1" fill="hold">
                                          <p:stCondLst>
                                            <p:cond delay="0"/>
                                          </p:stCondLst>
                                        </p:cTn>
                                        <p:tgtEl>
                                          <p:spTgt spid="4112"/>
                                        </p:tgtEl>
                                        <p:attrNameLst>
                                          <p:attrName>style.visibility</p:attrName>
                                        </p:attrNameLst>
                                      </p:cBhvr>
                                      <p:to>
                                        <p:strVal val="visible"/>
                                      </p:to>
                                    </p:set>
                                    <p:animEffect transition="in" filter="barn(inVertical)">
                                      <p:cBhvr>
                                        <p:cTn id="154" dur="500"/>
                                        <p:tgtEl>
                                          <p:spTgt spid="4112"/>
                                        </p:tgtEl>
                                      </p:cBhvr>
                                    </p:animEffect>
                                  </p:childTnLst>
                                </p:cTn>
                              </p:par>
                              <p:par>
                                <p:cTn id="155" presetID="16" presetClass="entr" presetSubtype="21" fill="hold" grpId="0" nodeType="withEffect">
                                  <p:stCondLst>
                                    <p:cond delay="0"/>
                                  </p:stCondLst>
                                  <p:childTnLst>
                                    <p:set>
                                      <p:cBhvr>
                                        <p:cTn id="156" dur="1" fill="hold">
                                          <p:stCondLst>
                                            <p:cond delay="0"/>
                                          </p:stCondLst>
                                        </p:cTn>
                                        <p:tgtEl>
                                          <p:spTgt spid="4113"/>
                                        </p:tgtEl>
                                        <p:attrNameLst>
                                          <p:attrName>style.visibility</p:attrName>
                                        </p:attrNameLst>
                                      </p:cBhvr>
                                      <p:to>
                                        <p:strVal val="visible"/>
                                      </p:to>
                                    </p:set>
                                    <p:animEffect transition="in" filter="barn(inVertical)">
                                      <p:cBhvr>
                                        <p:cTn id="157" dur="500"/>
                                        <p:tgtEl>
                                          <p:spTgt spid="4113"/>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6" presetClass="entr" presetSubtype="21" fill="hold" grpId="0" nodeType="clickEffect">
                                  <p:stCondLst>
                                    <p:cond delay="0"/>
                                  </p:stCondLst>
                                  <p:childTnLst>
                                    <p:set>
                                      <p:cBhvr>
                                        <p:cTn id="161" dur="1" fill="hold">
                                          <p:stCondLst>
                                            <p:cond delay="0"/>
                                          </p:stCondLst>
                                        </p:cTn>
                                        <p:tgtEl>
                                          <p:spTgt spid="2"/>
                                        </p:tgtEl>
                                        <p:attrNameLst>
                                          <p:attrName>style.visibility</p:attrName>
                                        </p:attrNameLst>
                                      </p:cBhvr>
                                      <p:to>
                                        <p:strVal val="visible"/>
                                      </p:to>
                                    </p:set>
                                    <p:animEffect transition="in" filter="barn(inVertical)">
                                      <p:cBhvr>
                                        <p:cTn id="162" dur="500"/>
                                        <p:tgtEl>
                                          <p:spTgt spid="2"/>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6" presetClass="entr" presetSubtype="21" fill="hold" grpId="0" nodeType="clickEffect">
                                  <p:stCondLst>
                                    <p:cond delay="0"/>
                                  </p:stCondLst>
                                  <p:childTnLst>
                                    <p:set>
                                      <p:cBhvr>
                                        <p:cTn id="166" dur="1" fill="hold">
                                          <p:stCondLst>
                                            <p:cond delay="0"/>
                                          </p:stCondLst>
                                        </p:cTn>
                                        <p:tgtEl>
                                          <p:spTgt spid="4133"/>
                                        </p:tgtEl>
                                        <p:attrNameLst>
                                          <p:attrName>style.visibility</p:attrName>
                                        </p:attrNameLst>
                                      </p:cBhvr>
                                      <p:to>
                                        <p:strVal val="visible"/>
                                      </p:to>
                                    </p:set>
                                    <p:animEffect transition="in" filter="barn(inVertical)">
                                      <p:cBhvr>
                                        <p:cTn id="167" dur="500"/>
                                        <p:tgtEl>
                                          <p:spTgt spid="4133"/>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6" presetClass="entr" presetSubtype="16" fill="hold" grpId="0" nodeType="clickEffect">
                                  <p:stCondLst>
                                    <p:cond delay="0"/>
                                  </p:stCondLst>
                                  <p:childTnLst>
                                    <p:set>
                                      <p:cBhvr>
                                        <p:cTn id="171" dur="1" fill="hold">
                                          <p:stCondLst>
                                            <p:cond delay="0"/>
                                          </p:stCondLst>
                                        </p:cTn>
                                        <p:tgtEl>
                                          <p:spTgt spid="4124"/>
                                        </p:tgtEl>
                                        <p:attrNameLst>
                                          <p:attrName>style.visibility</p:attrName>
                                        </p:attrNameLst>
                                      </p:cBhvr>
                                      <p:to>
                                        <p:strVal val="visible"/>
                                      </p:to>
                                    </p:set>
                                    <p:animEffect transition="in" filter="circle(in)">
                                      <p:cBhvr>
                                        <p:cTn id="172" dur="1300"/>
                                        <p:tgtEl>
                                          <p:spTgt spid="4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0" grpId="0" animBg="1"/>
      <p:bldP spid="4101" grpId="0" animBg="1"/>
      <p:bldP spid="40969" grpId="0" animBg="1"/>
      <p:bldP spid="4103" grpId="0"/>
      <p:bldP spid="4104" grpId="0"/>
      <p:bldP spid="4105" grpId="0"/>
      <p:bldP spid="4106" grpId="0" animBg="1"/>
      <p:bldP spid="4107" grpId="0" animBg="1"/>
      <p:bldP spid="4108" grpId="0" animBg="1"/>
      <p:bldP spid="4109" grpId="0" animBg="1"/>
      <p:bldP spid="40977" grpId="0"/>
      <p:bldP spid="4111" grpId="0"/>
      <p:bldP spid="4112" grpId="0" animBg="1"/>
      <p:bldP spid="4113" grpId="0"/>
      <p:bldP spid="40987" grpId="0" build="allAtOnce"/>
      <p:bldP spid="4115" grpId="0" animBg="1"/>
      <p:bldP spid="4116" grpId="0" animBg="1"/>
      <p:bldP spid="4117" grpId="0" animBg="1"/>
      <p:bldP spid="4118" grpId="0" animBg="1"/>
      <p:bldP spid="4119" grpId="0" animBg="1"/>
      <p:bldP spid="4120" grpId="0" animBg="1"/>
      <p:bldP spid="4121" grpId="0" animBg="1"/>
      <p:bldP spid="4122" grpId="0" animBg="1"/>
      <p:bldP spid="4123" grpId="0"/>
      <p:bldP spid="4125" grpId="0" animBg="1"/>
      <p:bldP spid="4126" grpId="0" animBg="1"/>
      <p:bldP spid="4127" grpId="0" animBg="1"/>
      <p:bldP spid="4128" grpId="0"/>
      <p:bldP spid="4129" grpId="0" animBg="1"/>
      <p:bldP spid="4130" grpId="0" animBg="1"/>
      <p:bldP spid="4131" grpId="0" animBg="1"/>
      <p:bldP spid="2" grpId="0" animBg="1"/>
      <p:bldP spid="4133" grpId="0" animBg="1"/>
      <p:bldP spid="41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オブジェクト 1">
            <a:extLst>
              <a:ext uri="{FF2B5EF4-FFF2-40B4-BE49-F238E27FC236}">
                <a16:creationId xmlns:a16="http://schemas.microsoft.com/office/drawing/2014/main" id="{414B688F-CA71-4126-A5CA-842AD313EDCB}"/>
              </a:ext>
            </a:extLst>
          </p:cNvPr>
          <p:cNvGraphicFramePr>
            <a:graphicFrameLocks noChangeAspect="1"/>
          </p:cNvGraphicFramePr>
          <p:nvPr/>
        </p:nvGraphicFramePr>
        <p:xfrm>
          <a:off x="-303213" y="-315913"/>
          <a:ext cx="5608638" cy="7939088"/>
        </p:xfrm>
        <a:graphic>
          <a:graphicData uri="http://schemas.openxmlformats.org/presentationml/2006/ole">
            <mc:AlternateContent xmlns:mc="http://schemas.openxmlformats.org/markup-compatibility/2006">
              <mc:Choice xmlns:v="urn:schemas-microsoft-com:vml" Requires="v">
                <p:oleObj spid="_x0000_s7208" name="Acrobat Document" r:id="rId3" imgW="5667119" imgH="8019810" progId="AcroExch.Document.DC">
                  <p:embed/>
                </p:oleObj>
              </mc:Choice>
              <mc:Fallback>
                <p:oleObj name="Acrobat Document" r:id="rId3" imgW="5667119" imgH="8019810" progId="AcroExch.Document.DC">
                  <p:embed/>
                  <p:pic>
                    <p:nvPicPr>
                      <p:cNvPr id="0"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3" y="-315913"/>
                        <a:ext cx="5608638" cy="793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1" name="Rectangle 5">
            <a:extLst>
              <a:ext uri="{FF2B5EF4-FFF2-40B4-BE49-F238E27FC236}">
                <a16:creationId xmlns:a16="http://schemas.microsoft.com/office/drawing/2014/main" id="{F875EF12-D06A-4530-87E3-3E5EC6B919DD}"/>
              </a:ext>
            </a:extLst>
          </p:cNvPr>
          <p:cNvSpPr>
            <a:spLocks noChangeArrowheads="1"/>
          </p:cNvSpPr>
          <p:nvPr/>
        </p:nvSpPr>
        <p:spPr bwMode="auto">
          <a:xfrm>
            <a:off x="3171825" y="333375"/>
            <a:ext cx="1606550" cy="142875"/>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7172" name="Text Box 6">
            <a:extLst>
              <a:ext uri="{FF2B5EF4-FFF2-40B4-BE49-F238E27FC236}">
                <a16:creationId xmlns:a16="http://schemas.microsoft.com/office/drawing/2014/main" id="{57C57952-60A6-47C1-A334-F3A2ED6297BD}"/>
              </a:ext>
            </a:extLst>
          </p:cNvPr>
          <p:cNvSpPr txBox="1">
            <a:spLocks noChangeArrowheads="1"/>
          </p:cNvSpPr>
          <p:nvPr/>
        </p:nvSpPr>
        <p:spPr bwMode="auto">
          <a:xfrm>
            <a:off x="4811713" y="246063"/>
            <a:ext cx="1884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00CC00"/>
                </a:solidFill>
              </a:rPr>
              <a:t>自動的に表示されます</a:t>
            </a:r>
          </a:p>
        </p:txBody>
      </p:sp>
      <p:sp>
        <p:nvSpPr>
          <p:cNvPr id="5125" name="Text Box 8">
            <a:extLst>
              <a:ext uri="{FF2B5EF4-FFF2-40B4-BE49-F238E27FC236}">
                <a16:creationId xmlns:a16="http://schemas.microsoft.com/office/drawing/2014/main" id="{AA3251D6-9DFA-432A-BB1F-C98D7AEECCC8}"/>
              </a:ext>
            </a:extLst>
          </p:cNvPr>
          <p:cNvSpPr txBox="1">
            <a:spLocks noChangeArrowheads="1"/>
          </p:cNvSpPr>
          <p:nvPr/>
        </p:nvSpPr>
        <p:spPr bwMode="auto">
          <a:xfrm>
            <a:off x="173038" y="1109663"/>
            <a:ext cx="1125537" cy="231775"/>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900" b="1">
                <a:solidFill>
                  <a:srgbClr val="FF3300"/>
                </a:solidFill>
              </a:rPr>
              <a:t>　</a:t>
            </a:r>
            <a:r>
              <a:rPr lang="ja-JP" altLang="en-US" sz="900" b="1">
                <a:solidFill>
                  <a:srgbClr val="FF3300"/>
                </a:solidFill>
                <a:latin typeface="AR P丸ゴシック体E" pitchFamily="50" charset="-128"/>
                <a:ea typeface="AR P丸ゴシック体E" pitchFamily="50" charset="-128"/>
              </a:rPr>
              <a:t>②　 　  </a:t>
            </a:r>
            <a:r>
              <a:rPr lang="en-US" altLang="ja-JP" sz="900" b="1">
                <a:solidFill>
                  <a:srgbClr val="FF3300"/>
                </a:solidFill>
                <a:latin typeface="AR P丸ゴシック体E" pitchFamily="50" charset="-128"/>
                <a:ea typeface="AR P丸ゴシック体E" pitchFamily="50" charset="-128"/>
              </a:rPr>
              <a:t>X</a:t>
            </a:r>
            <a:endParaRPr lang="ja-JP" altLang="en-US" sz="900" b="1">
              <a:solidFill>
                <a:srgbClr val="FF3300"/>
              </a:solidFill>
              <a:latin typeface="AR P丸ゴシック体E" pitchFamily="50" charset="-128"/>
              <a:ea typeface="AR P丸ゴシック体E" pitchFamily="50" charset="-128"/>
            </a:endParaRPr>
          </a:p>
        </p:txBody>
      </p:sp>
      <p:sp>
        <p:nvSpPr>
          <p:cNvPr id="5126" name="Text Box 9">
            <a:extLst>
              <a:ext uri="{FF2B5EF4-FFF2-40B4-BE49-F238E27FC236}">
                <a16:creationId xmlns:a16="http://schemas.microsoft.com/office/drawing/2014/main" id="{EB4BB971-A504-40E1-AB9F-DC447594914C}"/>
              </a:ext>
            </a:extLst>
          </p:cNvPr>
          <p:cNvSpPr txBox="1">
            <a:spLocks noChangeArrowheads="1"/>
          </p:cNvSpPr>
          <p:nvPr/>
        </p:nvSpPr>
        <p:spPr bwMode="auto">
          <a:xfrm>
            <a:off x="4994275" y="600075"/>
            <a:ext cx="32321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FF3300"/>
                </a:solidFill>
                <a:latin typeface="AR P丸ゴシック体E" pitchFamily="50" charset="-128"/>
                <a:ea typeface="AR P丸ゴシック体E" pitchFamily="50" charset="-128"/>
              </a:rPr>
              <a:t>食事制限あるときは正直に記入すること</a:t>
            </a:r>
          </a:p>
        </p:txBody>
      </p:sp>
      <p:sp>
        <p:nvSpPr>
          <p:cNvPr id="5127" name="Text Box 10">
            <a:extLst>
              <a:ext uri="{FF2B5EF4-FFF2-40B4-BE49-F238E27FC236}">
                <a16:creationId xmlns:a16="http://schemas.microsoft.com/office/drawing/2014/main" id="{C3E1F3AC-40B9-46ED-9398-582F05815D5A}"/>
              </a:ext>
            </a:extLst>
          </p:cNvPr>
          <p:cNvSpPr txBox="1">
            <a:spLocks noChangeArrowheads="1"/>
          </p:cNvSpPr>
          <p:nvPr/>
        </p:nvSpPr>
        <p:spPr bwMode="auto">
          <a:xfrm>
            <a:off x="173038" y="790575"/>
            <a:ext cx="2233612" cy="2286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900">
                <a:solidFill>
                  <a:srgbClr val="FF3300"/>
                </a:solidFill>
                <a:latin typeface="AR P丸ゴシック体E" pitchFamily="50" charset="-128"/>
                <a:ea typeface="AR P丸ゴシック体E" pitchFamily="50" charset="-128"/>
              </a:rPr>
              <a:t>食事制限の内容を具体的に記入する</a:t>
            </a:r>
          </a:p>
        </p:txBody>
      </p:sp>
      <p:sp>
        <p:nvSpPr>
          <p:cNvPr id="5128" name="Text Box 11">
            <a:extLst>
              <a:ext uri="{FF2B5EF4-FFF2-40B4-BE49-F238E27FC236}">
                <a16:creationId xmlns:a16="http://schemas.microsoft.com/office/drawing/2014/main" id="{D552CDB7-859F-44B0-B4C7-6136C2C07A4B}"/>
              </a:ext>
            </a:extLst>
          </p:cNvPr>
          <p:cNvSpPr txBox="1">
            <a:spLocks noChangeArrowheads="1"/>
          </p:cNvSpPr>
          <p:nvPr/>
        </p:nvSpPr>
        <p:spPr bwMode="auto">
          <a:xfrm>
            <a:off x="173038" y="1341438"/>
            <a:ext cx="1125537" cy="781050"/>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40000"/>
              </a:lnSpc>
              <a:spcBef>
                <a:spcPct val="50000"/>
              </a:spcBef>
              <a:buFontTx/>
              <a:buNone/>
            </a:pPr>
            <a:endParaRPr lang="en-US" altLang="ja-JP" sz="900" b="1">
              <a:solidFill>
                <a:srgbClr val="FF3300"/>
              </a:solidFill>
            </a:endParaRPr>
          </a:p>
          <a:p>
            <a:pPr eaLnBrk="1" hangingPunct="1">
              <a:lnSpc>
                <a:spcPct val="40000"/>
              </a:lnSpc>
              <a:spcBef>
                <a:spcPct val="50000"/>
              </a:spcBef>
              <a:buFontTx/>
              <a:buNone/>
            </a:pPr>
            <a:r>
              <a:rPr lang="ja-JP" altLang="en-US" sz="900" b="1">
                <a:solidFill>
                  <a:srgbClr val="FF3300"/>
                </a:solidFill>
              </a:rPr>
              <a:t>　　　　　 　</a:t>
            </a:r>
            <a:r>
              <a:rPr lang="ja-JP" altLang="en-US" sz="900" b="1">
                <a:solidFill>
                  <a:srgbClr val="FF3300"/>
                </a:solidFill>
                <a:latin typeface="AR P丸ゴシック体E" pitchFamily="50" charset="-128"/>
                <a:ea typeface="AR P丸ゴシック体E" pitchFamily="50" charset="-128"/>
              </a:rPr>
              <a:t> </a:t>
            </a:r>
            <a:r>
              <a:rPr lang="en-US" altLang="ja-JP" sz="900" b="1">
                <a:solidFill>
                  <a:srgbClr val="FF3300"/>
                </a:solidFill>
                <a:latin typeface="AR P丸ゴシック体E" pitchFamily="50" charset="-128"/>
                <a:ea typeface="AR P丸ゴシック体E" pitchFamily="50" charset="-128"/>
              </a:rPr>
              <a:t>X</a:t>
            </a:r>
          </a:p>
          <a:p>
            <a:pPr eaLnBrk="1" hangingPunct="1">
              <a:lnSpc>
                <a:spcPct val="40000"/>
              </a:lnSpc>
              <a:spcBef>
                <a:spcPct val="50000"/>
              </a:spcBef>
              <a:buFontTx/>
              <a:buNone/>
            </a:pPr>
            <a:r>
              <a:rPr lang="ja-JP" altLang="en-US" sz="900" b="1">
                <a:solidFill>
                  <a:srgbClr val="FF3300"/>
                </a:solidFill>
                <a:latin typeface="AR P丸ゴシック体E" pitchFamily="50" charset="-128"/>
                <a:ea typeface="AR P丸ゴシック体E" pitchFamily="50" charset="-128"/>
              </a:rPr>
              <a:t>　</a:t>
            </a:r>
          </a:p>
          <a:p>
            <a:pPr eaLnBrk="1" hangingPunct="1">
              <a:lnSpc>
                <a:spcPct val="40000"/>
              </a:lnSpc>
              <a:spcBef>
                <a:spcPct val="50000"/>
              </a:spcBef>
              <a:buFontTx/>
              <a:buNone/>
            </a:pPr>
            <a:r>
              <a:rPr lang="ja-JP" altLang="en-US" sz="900" b="1">
                <a:solidFill>
                  <a:srgbClr val="FF3300"/>
                </a:solidFill>
                <a:latin typeface="AR P丸ゴシック体E" pitchFamily="50" charset="-128"/>
                <a:ea typeface="AR P丸ゴシック体E" pitchFamily="50" charset="-128"/>
              </a:rPr>
              <a:t>　　　 　 </a:t>
            </a:r>
            <a:r>
              <a:rPr lang="en-US" altLang="ja-JP" sz="900" b="1">
                <a:solidFill>
                  <a:srgbClr val="FF3300"/>
                </a:solidFill>
                <a:latin typeface="AR P丸ゴシック体E" pitchFamily="50" charset="-128"/>
                <a:ea typeface="AR P丸ゴシック体E" pitchFamily="50" charset="-128"/>
              </a:rPr>
              <a:t>X</a:t>
            </a:r>
          </a:p>
          <a:p>
            <a:pPr eaLnBrk="1" hangingPunct="1">
              <a:lnSpc>
                <a:spcPct val="40000"/>
              </a:lnSpc>
              <a:spcBef>
                <a:spcPct val="50000"/>
              </a:spcBef>
              <a:buFontTx/>
              <a:buNone/>
            </a:pPr>
            <a:r>
              <a:rPr lang="ja-JP" altLang="en-US" sz="900" b="1">
                <a:solidFill>
                  <a:srgbClr val="FF3300"/>
                </a:solidFill>
                <a:latin typeface="AR P丸ゴシック体E" pitchFamily="50" charset="-128"/>
                <a:ea typeface="AR P丸ゴシック体E" pitchFamily="50" charset="-128"/>
              </a:rPr>
              <a:t> </a:t>
            </a:r>
          </a:p>
          <a:p>
            <a:pPr eaLnBrk="1" hangingPunct="1">
              <a:lnSpc>
                <a:spcPct val="40000"/>
              </a:lnSpc>
              <a:spcBef>
                <a:spcPct val="50000"/>
              </a:spcBef>
              <a:buFontTx/>
              <a:buNone/>
            </a:pPr>
            <a:r>
              <a:rPr lang="ja-JP" altLang="en-US" sz="900" b="1">
                <a:solidFill>
                  <a:srgbClr val="FF3300"/>
                </a:solidFill>
                <a:latin typeface="AR P丸ゴシック体E" pitchFamily="50" charset="-128"/>
                <a:ea typeface="AR P丸ゴシック体E" pitchFamily="50" charset="-128"/>
              </a:rPr>
              <a:t>　　 　    </a:t>
            </a:r>
            <a:r>
              <a:rPr lang="en-US" altLang="ja-JP" sz="900" b="1">
                <a:solidFill>
                  <a:srgbClr val="FF3300"/>
                </a:solidFill>
                <a:latin typeface="AR P丸ゴシック体E" pitchFamily="50" charset="-128"/>
                <a:ea typeface="AR P丸ゴシック体E" pitchFamily="50" charset="-128"/>
              </a:rPr>
              <a:t>X</a:t>
            </a:r>
            <a:endParaRPr lang="ja-JP" altLang="en-US" sz="900" b="1">
              <a:solidFill>
                <a:srgbClr val="FF3300"/>
              </a:solidFill>
              <a:latin typeface="AR P丸ゴシック体E" pitchFamily="50" charset="-128"/>
              <a:ea typeface="AR P丸ゴシック体E" pitchFamily="50" charset="-128"/>
            </a:endParaRPr>
          </a:p>
        </p:txBody>
      </p:sp>
      <p:sp>
        <p:nvSpPr>
          <p:cNvPr id="5129" name="Text Box 12">
            <a:extLst>
              <a:ext uri="{FF2B5EF4-FFF2-40B4-BE49-F238E27FC236}">
                <a16:creationId xmlns:a16="http://schemas.microsoft.com/office/drawing/2014/main" id="{8E505143-A1A0-47D6-870B-D689975F462A}"/>
              </a:ext>
            </a:extLst>
          </p:cNvPr>
          <p:cNvSpPr txBox="1">
            <a:spLocks noChangeArrowheads="1"/>
          </p:cNvSpPr>
          <p:nvPr/>
        </p:nvSpPr>
        <p:spPr bwMode="auto">
          <a:xfrm>
            <a:off x="4284663" y="904875"/>
            <a:ext cx="4824412" cy="11387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rgbClr val="FF3300"/>
                </a:solidFill>
                <a:latin typeface="AR P丸ゴシック体E" pitchFamily="50" charset="-128"/>
                <a:ea typeface="AR P丸ゴシック体E" pitchFamily="50" charset="-128"/>
              </a:rPr>
              <a:t>必ず　</a:t>
            </a:r>
            <a:r>
              <a:rPr lang="en-US" altLang="ja-JP" sz="1800" b="1" dirty="0">
                <a:solidFill>
                  <a:srgbClr val="FF3300"/>
                </a:solidFill>
                <a:latin typeface="AR P丸ゴシック体E" pitchFamily="50" charset="-128"/>
                <a:ea typeface="AR P丸ゴシック体E" pitchFamily="50" charset="-128"/>
              </a:rPr>
              <a:t>『</a:t>
            </a:r>
            <a:r>
              <a:rPr lang="ja-JP" altLang="en-US" sz="1800" b="1" dirty="0">
                <a:solidFill>
                  <a:srgbClr val="FF3300"/>
                </a:solidFill>
                <a:latin typeface="AR P丸ゴシック体E" pitchFamily="50" charset="-128"/>
                <a:ea typeface="AR P丸ゴシック体E" pitchFamily="50" charset="-128"/>
              </a:rPr>
              <a:t>ＮＯ</a:t>
            </a:r>
            <a:r>
              <a:rPr lang="en-US" altLang="ja-JP" sz="1800" b="1" dirty="0">
                <a:solidFill>
                  <a:srgbClr val="FF3300"/>
                </a:solidFill>
                <a:latin typeface="AR P丸ゴシック体E" pitchFamily="50" charset="-128"/>
                <a:ea typeface="AR P丸ゴシック体E" pitchFamily="50" charset="-128"/>
              </a:rPr>
              <a:t>』</a:t>
            </a:r>
            <a:r>
              <a:rPr lang="ja-JP" altLang="en-US" sz="1800" b="1" dirty="0">
                <a:solidFill>
                  <a:srgbClr val="FF3300"/>
                </a:solidFill>
                <a:latin typeface="AR P丸ゴシック体E" pitchFamily="50" charset="-128"/>
                <a:ea typeface="AR P丸ゴシック体E" pitchFamily="50" charset="-128"/>
              </a:rPr>
              <a:t>にチェックを！</a:t>
            </a:r>
          </a:p>
          <a:p>
            <a:pPr eaLnBrk="1" hangingPunct="1">
              <a:spcBef>
                <a:spcPct val="0"/>
              </a:spcBef>
              <a:buFontTx/>
              <a:buNone/>
            </a:pPr>
            <a:r>
              <a:rPr lang="ja-JP" altLang="en-US" sz="1800" b="1" dirty="0">
                <a:solidFill>
                  <a:srgbClr val="FF3300"/>
                </a:solidFill>
                <a:latin typeface="AR P丸ゴシック体E" pitchFamily="50" charset="-128"/>
                <a:ea typeface="AR P丸ゴシック体E" pitchFamily="50" charset="-128"/>
              </a:rPr>
              <a:t>  　　　　　　　</a:t>
            </a:r>
            <a:r>
              <a:rPr lang="en-US" altLang="ja-JP" sz="1400" b="1" dirty="0">
                <a:solidFill>
                  <a:srgbClr val="FF3300"/>
                </a:solidFill>
                <a:latin typeface="AR P丸ゴシック体E" pitchFamily="50" charset="-128"/>
                <a:ea typeface="AR P丸ゴシック体E" pitchFamily="50" charset="-128"/>
              </a:rPr>
              <a:t>NO</a:t>
            </a:r>
            <a:r>
              <a:rPr lang="ja-JP" altLang="en-US" sz="1400" b="1" dirty="0">
                <a:solidFill>
                  <a:srgbClr val="FF3300"/>
                </a:solidFill>
                <a:latin typeface="AR P丸ゴシック体E" pitchFamily="50" charset="-128"/>
                <a:ea typeface="AR P丸ゴシック体E" pitchFamily="50" charset="-128"/>
              </a:rPr>
              <a:t>でない学生は留学不可</a:t>
            </a:r>
            <a:endParaRPr lang="en-US" altLang="ja-JP" sz="1400" b="1" dirty="0">
              <a:solidFill>
                <a:srgbClr val="FF3300"/>
              </a:solidFill>
              <a:latin typeface="AR P丸ゴシック体E" pitchFamily="50" charset="-128"/>
              <a:ea typeface="AR P丸ゴシック体E" pitchFamily="50" charset="-128"/>
            </a:endParaRPr>
          </a:p>
          <a:p>
            <a:pPr>
              <a:buFontTx/>
              <a:buNone/>
            </a:pPr>
            <a:r>
              <a:rPr lang="ja-JP" altLang="ja-JP" sz="1000" dirty="0">
                <a:latin typeface="AR P丸ゴシック体E" pitchFamily="50" charset="-128"/>
                <a:ea typeface="AR P丸ゴシック体E" pitchFamily="50" charset="-128"/>
              </a:rPr>
              <a:t>②二者択一、該当するところを選ぶ</a:t>
            </a:r>
            <a:r>
              <a:rPr lang="ja-JP" altLang="en-US" sz="1000" dirty="0">
                <a:latin typeface="AR P丸ゴシック体E" pitchFamily="50" charset="-128"/>
                <a:ea typeface="AR P丸ゴシック体E" pitchFamily="50" charset="-128"/>
              </a:rPr>
              <a:t>四角</a:t>
            </a:r>
            <a:r>
              <a:rPr lang="ja-JP" altLang="ja-JP" sz="1000" dirty="0">
                <a:latin typeface="AR P丸ゴシック体E" pitchFamily="50" charset="-128"/>
                <a:ea typeface="AR P丸ゴシック体E" pitchFamily="50" charset="-128"/>
              </a:rPr>
              <a:t>（チェックボックス）の中は、大文字</a:t>
            </a:r>
            <a:r>
              <a:rPr lang="ja-JP" altLang="en-US" sz="1000" dirty="0">
                <a:latin typeface="AR P丸ゴシック体E" pitchFamily="50" charset="-128"/>
                <a:ea typeface="AR P丸ゴシック体E" pitchFamily="50" charset="-128"/>
              </a:rPr>
              <a:t>か小</a:t>
            </a:r>
            <a:r>
              <a:rPr lang="ja-JP" altLang="ja-JP" sz="1000" dirty="0">
                <a:latin typeface="AR P丸ゴシック体E" pitchFamily="50" charset="-128"/>
                <a:ea typeface="AR P丸ゴシック体E" pitchFamily="50" charset="-128"/>
              </a:rPr>
              <a:t>文字の</a:t>
            </a:r>
            <a:r>
              <a:rPr lang="ja-JP" altLang="en-US" sz="1000" dirty="0">
                <a:latin typeface="AR P丸ゴシック体E" pitchFamily="50" charset="-128"/>
                <a:ea typeface="AR P丸ゴシック体E" pitchFamily="50" charset="-128"/>
              </a:rPr>
              <a:t>　</a:t>
            </a:r>
            <a:r>
              <a:rPr lang="en-US" altLang="ja-JP" sz="1000" dirty="0">
                <a:latin typeface="AR P丸ゴシック体E" pitchFamily="50" charset="-128"/>
                <a:ea typeface="AR P丸ゴシック体E" pitchFamily="50" charset="-128"/>
              </a:rPr>
              <a:t>X</a:t>
            </a:r>
            <a:r>
              <a:rPr lang="ja-JP" altLang="en-US" sz="1000" dirty="0">
                <a:latin typeface="AR P丸ゴシック体E" pitchFamily="50" charset="-128"/>
                <a:ea typeface="AR P丸ゴシック体E" pitchFamily="50" charset="-128"/>
              </a:rPr>
              <a:t>　</a:t>
            </a:r>
            <a:r>
              <a:rPr lang="ja-JP" altLang="ja-JP" sz="1000" dirty="0">
                <a:latin typeface="AR P丸ゴシック体E" pitchFamily="50" charset="-128"/>
                <a:ea typeface="AR P丸ゴシック体E" pitchFamily="50" charset="-128"/>
              </a:rPr>
              <a:t>を入れること。</a:t>
            </a:r>
            <a:r>
              <a:rPr lang="ja-JP" altLang="en-US" sz="1000" dirty="0">
                <a:latin typeface="AR P丸ゴシック体E" pitchFamily="50" charset="-128"/>
                <a:ea typeface="AR P丸ゴシック体E" pitchFamily="50" charset="-128"/>
              </a:rPr>
              <a:t>レ点は</a:t>
            </a:r>
            <a:r>
              <a:rPr lang="ja-JP" altLang="ja-JP" sz="1000" dirty="0">
                <a:latin typeface="AR P丸ゴシック体E" pitchFamily="50" charset="-128"/>
                <a:ea typeface="AR P丸ゴシック体E" pitchFamily="50" charset="-128"/>
              </a:rPr>
              <a:t>コンピュータによっては、文字化けする場合があるので注意。</a:t>
            </a:r>
            <a:endParaRPr lang="en-US" altLang="ja-JP" sz="1000" b="1" dirty="0">
              <a:solidFill>
                <a:srgbClr val="FF3300"/>
              </a:solidFill>
              <a:latin typeface="AR P丸ゴシック体E" pitchFamily="50" charset="-128"/>
              <a:ea typeface="AR P丸ゴシック体E" pitchFamily="50" charset="-128"/>
            </a:endParaRPr>
          </a:p>
        </p:txBody>
      </p:sp>
      <p:sp>
        <p:nvSpPr>
          <p:cNvPr id="5130" name="Rectangle 15">
            <a:extLst>
              <a:ext uri="{FF2B5EF4-FFF2-40B4-BE49-F238E27FC236}">
                <a16:creationId xmlns:a16="http://schemas.microsoft.com/office/drawing/2014/main" id="{D50E0340-0AB5-475F-8356-89735E880E59}"/>
              </a:ext>
            </a:extLst>
          </p:cNvPr>
          <p:cNvSpPr>
            <a:spLocks noChangeArrowheads="1"/>
          </p:cNvSpPr>
          <p:nvPr/>
        </p:nvSpPr>
        <p:spPr bwMode="auto">
          <a:xfrm>
            <a:off x="155575" y="2492375"/>
            <a:ext cx="4656138" cy="1014413"/>
          </a:xfrm>
          <a:prstGeom prst="rect">
            <a:avLst/>
          </a:prstGeom>
          <a:solidFill>
            <a:srgbClr val="FFE1FF">
              <a:alpha val="50195"/>
            </a:srgbClr>
          </a:solidFill>
          <a:ln w="9525">
            <a:solidFill>
              <a:srgbClr val="FF0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t>　　　　　　　　　　　　　 </a:t>
            </a:r>
            <a:r>
              <a:rPr lang="en-US" altLang="ja-JP" sz="1400"/>
              <a:t>X</a:t>
            </a:r>
            <a:endParaRPr lang="ja-JP" altLang="en-US" sz="1400"/>
          </a:p>
        </p:txBody>
      </p:sp>
      <p:sp>
        <p:nvSpPr>
          <p:cNvPr id="5131" name="Text Box 16">
            <a:extLst>
              <a:ext uri="{FF2B5EF4-FFF2-40B4-BE49-F238E27FC236}">
                <a16:creationId xmlns:a16="http://schemas.microsoft.com/office/drawing/2014/main" id="{2963CEB9-2A09-4AD2-9F75-EA7F8BCC2FB9}"/>
              </a:ext>
            </a:extLst>
          </p:cNvPr>
          <p:cNvSpPr txBox="1">
            <a:spLocks noChangeArrowheads="1"/>
          </p:cNvSpPr>
          <p:nvPr/>
        </p:nvSpPr>
        <p:spPr bwMode="auto">
          <a:xfrm>
            <a:off x="693738" y="2570163"/>
            <a:ext cx="3455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a:solidFill>
                  <a:srgbClr val="FF3300"/>
                </a:solidFill>
              </a:rPr>
              <a:t>家族の情報</a:t>
            </a:r>
          </a:p>
        </p:txBody>
      </p:sp>
      <p:sp>
        <p:nvSpPr>
          <p:cNvPr id="5132" name="Rectangle 17">
            <a:extLst>
              <a:ext uri="{FF2B5EF4-FFF2-40B4-BE49-F238E27FC236}">
                <a16:creationId xmlns:a16="http://schemas.microsoft.com/office/drawing/2014/main" id="{4E67F5B2-A6F4-4370-BD61-999D48B9EDBE}"/>
              </a:ext>
            </a:extLst>
          </p:cNvPr>
          <p:cNvSpPr>
            <a:spLocks noChangeArrowheads="1"/>
          </p:cNvSpPr>
          <p:nvPr/>
        </p:nvSpPr>
        <p:spPr bwMode="auto">
          <a:xfrm>
            <a:off x="206375" y="3644900"/>
            <a:ext cx="4605338" cy="936625"/>
          </a:xfrm>
          <a:prstGeom prst="rect">
            <a:avLst/>
          </a:prstGeom>
          <a:solidFill>
            <a:srgbClr val="FF0000">
              <a:alpha val="2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5133" name="Text Box 18">
            <a:extLst>
              <a:ext uri="{FF2B5EF4-FFF2-40B4-BE49-F238E27FC236}">
                <a16:creationId xmlns:a16="http://schemas.microsoft.com/office/drawing/2014/main" id="{FDF868F9-BD82-4E97-9F1E-A905BE5029C4}"/>
              </a:ext>
            </a:extLst>
          </p:cNvPr>
          <p:cNvSpPr txBox="1">
            <a:spLocks noChangeArrowheads="1"/>
          </p:cNvSpPr>
          <p:nvPr/>
        </p:nvSpPr>
        <p:spPr bwMode="auto">
          <a:xfrm>
            <a:off x="311150" y="4068763"/>
            <a:ext cx="42481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b="1">
                <a:solidFill>
                  <a:srgbClr val="0000FF"/>
                </a:solidFill>
              </a:rPr>
              <a:t>理解する言語を学校に評価してもらい記入すること（正直に）</a:t>
            </a:r>
          </a:p>
        </p:txBody>
      </p:sp>
      <p:sp>
        <p:nvSpPr>
          <p:cNvPr id="5134" name="Text Box 19">
            <a:extLst>
              <a:ext uri="{FF2B5EF4-FFF2-40B4-BE49-F238E27FC236}">
                <a16:creationId xmlns:a16="http://schemas.microsoft.com/office/drawing/2014/main" id="{C502CB31-5034-447E-A8EC-400F3A5C9831}"/>
              </a:ext>
            </a:extLst>
          </p:cNvPr>
          <p:cNvSpPr txBox="1">
            <a:spLocks noChangeArrowheads="1"/>
          </p:cNvSpPr>
          <p:nvPr/>
        </p:nvSpPr>
        <p:spPr bwMode="auto">
          <a:xfrm>
            <a:off x="4827588" y="2998788"/>
            <a:ext cx="3543300" cy="615950"/>
          </a:xfrm>
          <a:prstGeom prst="rect">
            <a:avLst/>
          </a:prstGeom>
          <a:solidFill>
            <a:srgbClr val="FF0000">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solidFill>
                  <a:srgbClr val="0000FF"/>
                </a:solidFill>
                <a:latin typeface="AR P丸ゴシック体E" pitchFamily="50" charset="-128"/>
                <a:ea typeface="AR P丸ゴシック体E" pitchFamily="50" charset="-128"/>
              </a:rPr>
              <a:t>語学の程度の評価は　学校の先生に確認を</a:t>
            </a:r>
            <a:endParaRPr lang="en-US" altLang="ja-JP" sz="1400" dirty="0">
              <a:solidFill>
                <a:srgbClr val="0000FF"/>
              </a:solidFill>
              <a:latin typeface="AR P丸ゴシック体E" pitchFamily="50" charset="-128"/>
              <a:ea typeface="AR P丸ゴシック体E" pitchFamily="50" charset="-128"/>
            </a:endParaRPr>
          </a:p>
          <a:p>
            <a:pPr eaLnBrk="1" hangingPunct="1">
              <a:spcBef>
                <a:spcPct val="0"/>
              </a:spcBef>
              <a:buFontTx/>
              <a:buNone/>
            </a:pPr>
            <a:endParaRPr lang="en-US" altLang="ja-JP" sz="1000" dirty="0">
              <a:solidFill>
                <a:srgbClr val="0000FF"/>
              </a:solidFill>
              <a:latin typeface="AR P丸ゴシック体E" pitchFamily="50" charset="-128"/>
              <a:ea typeface="AR P丸ゴシック体E" pitchFamily="50" charset="-128"/>
            </a:endParaRPr>
          </a:p>
          <a:p>
            <a:pPr eaLnBrk="1" hangingPunct="1">
              <a:spcBef>
                <a:spcPct val="0"/>
              </a:spcBef>
              <a:buFontTx/>
              <a:buNone/>
            </a:pPr>
            <a:r>
              <a:rPr lang="ja-JP" altLang="en-US" sz="1000" dirty="0">
                <a:solidFill>
                  <a:srgbClr val="0000FF"/>
                </a:solidFill>
                <a:latin typeface="AR P丸ゴシック体E" pitchFamily="50" charset="-128"/>
                <a:ea typeface="AR P丸ゴシック体E" pitchFamily="50" charset="-128"/>
              </a:rPr>
              <a:t>　　　　　うそ　で上位評価は、後に苦労する</a:t>
            </a:r>
            <a:r>
              <a:rPr lang="en-US" altLang="ja-JP" sz="1000" dirty="0">
                <a:solidFill>
                  <a:srgbClr val="0000FF"/>
                </a:solidFill>
                <a:latin typeface="AR P丸ゴシック体E" pitchFamily="50" charset="-128"/>
                <a:ea typeface="AR P丸ゴシック体E" pitchFamily="50" charset="-128"/>
              </a:rPr>
              <a:t>!</a:t>
            </a:r>
            <a:endParaRPr lang="ja-JP" altLang="en-US" sz="1000" dirty="0">
              <a:solidFill>
                <a:srgbClr val="0000FF"/>
              </a:solidFill>
              <a:latin typeface="AR P丸ゴシック体E" pitchFamily="50" charset="-128"/>
              <a:ea typeface="AR P丸ゴシック体E" pitchFamily="50" charset="-128"/>
            </a:endParaRPr>
          </a:p>
        </p:txBody>
      </p:sp>
      <p:sp>
        <p:nvSpPr>
          <p:cNvPr id="5135" name="Rectangle 33">
            <a:extLst>
              <a:ext uri="{FF2B5EF4-FFF2-40B4-BE49-F238E27FC236}">
                <a16:creationId xmlns:a16="http://schemas.microsoft.com/office/drawing/2014/main" id="{07E4A4B0-D492-4BC0-96D3-C9B52BDB7081}"/>
              </a:ext>
            </a:extLst>
          </p:cNvPr>
          <p:cNvSpPr>
            <a:spLocks noChangeArrowheads="1"/>
          </p:cNvSpPr>
          <p:nvPr/>
        </p:nvSpPr>
        <p:spPr bwMode="auto">
          <a:xfrm>
            <a:off x="157163" y="4705350"/>
            <a:ext cx="4654550" cy="1663700"/>
          </a:xfrm>
          <a:prstGeom prst="rect">
            <a:avLst/>
          </a:prstGeom>
          <a:solidFill>
            <a:srgbClr val="00FFFF">
              <a:alpha val="20000"/>
            </a:srgbClr>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5136" name="テキスト ボックス 1">
            <a:extLst>
              <a:ext uri="{FF2B5EF4-FFF2-40B4-BE49-F238E27FC236}">
                <a16:creationId xmlns:a16="http://schemas.microsoft.com/office/drawing/2014/main" id="{39399E26-A3CD-4063-BED4-485BDABC5041}"/>
              </a:ext>
            </a:extLst>
          </p:cNvPr>
          <p:cNvSpPr txBox="1">
            <a:spLocks noChangeArrowheads="1"/>
          </p:cNvSpPr>
          <p:nvPr/>
        </p:nvSpPr>
        <p:spPr bwMode="auto">
          <a:xfrm>
            <a:off x="4837113" y="2506663"/>
            <a:ext cx="3613150" cy="369887"/>
          </a:xfrm>
          <a:prstGeom prst="rect">
            <a:avLst/>
          </a:prstGeom>
          <a:solidFill>
            <a:srgbClr val="FFE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900">
                <a:latin typeface="AR P丸ゴシック体E" pitchFamily="50" charset="-128"/>
                <a:ea typeface="AR P丸ゴシック体E" pitchFamily="50" charset="-128"/>
              </a:rPr>
              <a:t>⑧兄弟姉妹の情報。　</a:t>
            </a:r>
            <a:endParaRPr lang="en-US" altLang="ja-JP" sz="900">
              <a:latin typeface="AR P丸ゴシック体E" pitchFamily="50" charset="-128"/>
              <a:ea typeface="AR P丸ゴシック体E" pitchFamily="50" charset="-128"/>
            </a:endParaRPr>
          </a:p>
          <a:p>
            <a:pPr eaLnBrk="1" hangingPunct="1">
              <a:spcBef>
                <a:spcPct val="0"/>
              </a:spcBef>
              <a:buFontTx/>
              <a:buNone/>
            </a:pPr>
            <a:r>
              <a:rPr lang="ja-JP" altLang="en-US" sz="900">
                <a:latin typeface="AR P丸ゴシック体E" pitchFamily="50" charset="-128"/>
                <a:ea typeface="AR P丸ゴシック体E" pitchFamily="50" charset="-128"/>
              </a:rPr>
              <a:t>　　</a:t>
            </a:r>
            <a:r>
              <a:rPr lang="ja-JP" altLang="ja-JP" sz="900">
                <a:latin typeface="AR P丸ゴシック体E" pitchFamily="50" charset="-128"/>
                <a:ea typeface="AR P丸ゴシック体E" pitchFamily="50" charset="-128"/>
              </a:rPr>
              <a:t>幼稚園＝</a:t>
            </a:r>
            <a:r>
              <a:rPr lang="en-US" altLang="ja-JP" sz="900">
                <a:latin typeface="AR P丸ゴシック体E" pitchFamily="50" charset="-128"/>
                <a:ea typeface="AR P丸ゴシック体E" pitchFamily="50" charset="-128"/>
              </a:rPr>
              <a:t>preschooler</a:t>
            </a:r>
            <a:r>
              <a:rPr lang="ja-JP" altLang="ja-JP" sz="900">
                <a:latin typeface="AR P丸ゴシック体E" pitchFamily="50" charset="-128"/>
                <a:ea typeface="AR P丸ゴシック体E" pitchFamily="50" charset="-128"/>
              </a:rPr>
              <a:t>　　</a:t>
            </a:r>
            <a:r>
              <a:rPr lang="ja-JP" altLang="en-US" sz="900">
                <a:latin typeface="AR P丸ゴシック体E" pitchFamily="50" charset="-128"/>
                <a:ea typeface="AR P丸ゴシック体E" pitchFamily="50" charset="-128"/>
              </a:rPr>
              <a:t>小・中・高校生は　</a:t>
            </a:r>
            <a:r>
              <a:rPr lang="en-US" altLang="ja-JP" sz="900">
                <a:latin typeface="AR P丸ゴシック体E" pitchFamily="50" charset="-128"/>
                <a:ea typeface="AR P丸ゴシック体E" pitchFamily="50" charset="-128"/>
              </a:rPr>
              <a:t>Student</a:t>
            </a:r>
            <a:r>
              <a:rPr lang="ja-JP" altLang="en-US" sz="900">
                <a:latin typeface="AR P丸ゴシック体E" pitchFamily="50" charset="-128"/>
                <a:ea typeface="AR P丸ゴシック体E" pitchFamily="50" charset="-128"/>
              </a:rPr>
              <a:t>　で表記</a:t>
            </a:r>
            <a:endParaRPr lang="ja-JP" altLang="en-US" sz="900" b="1">
              <a:solidFill>
                <a:srgbClr val="FF3300"/>
              </a:solidFill>
              <a:latin typeface="AR P丸ゴシック体E" pitchFamily="50" charset="-128"/>
              <a:ea typeface="AR P丸ゴシック体E" pitchFamily="50" charset="-128"/>
            </a:endParaRPr>
          </a:p>
        </p:txBody>
      </p:sp>
      <p:sp>
        <p:nvSpPr>
          <p:cNvPr id="5137" name="テキスト ボックス 2">
            <a:extLst>
              <a:ext uri="{FF2B5EF4-FFF2-40B4-BE49-F238E27FC236}">
                <a16:creationId xmlns:a16="http://schemas.microsoft.com/office/drawing/2014/main" id="{2CDAF59E-7249-41E3-9614-5F35C5EAFD66}"/>
              </a:ext>
            </a:extLst>
          </p:cNvPr>
          <p:cNvSpPr txBox="1">
            <a:spLocks noChangeArrowheads="1"/>
          </p:cNvSpPr>
          <p:nvPr/>
        </p:nvSpPr>
        <p:spPr bwMode="auto">
          <a:xfrm>
            <a:off x="2789238" y="2439988"/>
            <a:ext cx="1566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t>⑧　　　　　　　　　</a:t>
            </a:r>
            <a:r>
              <a:rPr lang="en-US" altLang="ja-JP" sz="1400" b="1"/>
              <a:t>X</a:t>
            </a:r>
            <a:endParaRPr lang="ja-JP" altLang="en-US" sz="1400" b="1"/>
          </a:p>
        </p:txBody>
      </p:sp>
      <p:sp>
        <p:nvSpPr>
          <p:cNvPr id="5138" name="テキスト ボックス 3">
            <a:extLst>
              <a:ext uri="{FF2B5EF4-FFF2-40B4-BE49-F238E27FC236}">
                <a16:creationId xmlns:a16="http://schemas.microsoft.com/office/drawing/2014/main" id="{4B4E09DC-1D00-4423-87C6-9DEB8780F4E1}"/>
              </a:ext>
            </a:extLst>
          </p:cNvPr>
          <p:cNvSpPr txBox="1">
            <a:spLocks noChangeArrowheads="1"/>
          </p:cNvSpPr>
          <p:nvPr/>
        </p:nvSpPr>
        <p:spPr bwMode="auto">
          <a:xfrm>
            <a:off x="2657475" y="4695825"/>
            <a:ext cx="1830388" cy="24606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00"/>
              <a:t>④電話　　　　　　　④</a:t>
            </a:r>
            <a:r>
              <a:rPr lang="en-US" altLang="ja-JP" sz="1000"/>
              <a:t>FAX</a:t>
            </a:r>
            <a:endParaRPr lang="ja-JP" altLang="en-US" sz="1000"/>
          </a:p>
        </p:txBody>
      </p:sp>
      <p:sp>
        <p:nvSpPr>
          <p:cNvPr id="5139" name="テキスト ボックス 4">
            <a:extLst>
              <a:ext uri="{FF2B5EF4-FFF2-40B4-BE49-F238E27FC236}">
                <a16:creationId xmlns:a16="http://schemas.microsoft.com/office/drawing/2014/main" id="{EEDC8FA3-2F10-4B02-B58D-2562F74EFFFE}"/>
              </a:ext>
            </a:extLst>
          </p:cNvPr>
          <p:cNvSpPr txBox="1">
            <a:spLocks noChangeArrowheads="1"/>
          </p:cNvSpPr>
          <p:nvPr/>
        </p:nvSpPr>
        <p:spPr bwMode="auto">
          <a:xfrm>
            <a:off x="612775" y="4999038"/>
            <a:ext cx="569913" cy="24606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00"/>
              <a:t>③住所</a:t>
            </a:r>
          </a:p>
        </p:txBody>
      </p:sp>
      <p:sp>
        <p:nvSpPr>
          <p:cNvPr id="6" name="正方形/長方形 5">
            <a:extLst>
              <a:ext uri="{FF2B5EF4-FFF2-40B4-BE49-F238E27FC236}">
                <a16:creationId xmlns:a16="http://schemas.microsoft.com/office/drawing/2014/main" id="{DB5397CE-B2E0-4C1F-AC7A-9F7F07D6C272}"/>
              </a:ext>
            </a:extLst>
          </p:cNvPr>
          <p:cNvSpPr>
            <a:spLocks noChangeArrowheads="1"/>
          </p:cNvSpPr>
          <p:nvPr/>
        </p:nvSpPr>
        <p:spPr bwMode="auto">
          <a:xfrm>
            <a:off x="4837113" y="3905250"/>
            <a:ext cx="4572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000">
                <a:latin typeface="AR P丸ゴシック体E" pitchFamily="50" charset="-128"/>
                <a:ea typeface="AR P丸ゴシック体E" pitchFamily="50" charset="-128"/>
              </a:rPr>
              <a:t>⑨学年数は日本の高校では</a:t>
            </a:r>
            <a:r>
              <a:rPr lang="en-US" altLang="ja-JP" sz="1000">
                <a:latin typeface="AR P丸ゴシック体E" pitchFamily="50" charset="-128"/>
                <a:ea typeface="AR P丸ゴシック体E" pitchFamily="50" charset="-128"/>
              </a:rPr>
              <a:t>3</a:t>
            </a:r>
            <a:r>
              <a:rPr lang="ja-JP" altLang="ja-JP" sz="1000">
                <a:latin typeface="AR P丸ゴシック体E" pitchFamily="50" charset="-128"/>
                <a:ea typeface="AR P丸ゴシック体E" pitchFamily="50" charset="-128"/>
              </a:rPr>
              <a:t>学年</a:t>
            </a:r>
            <a:r>
              <a:rPr lang="ja-JP" altLang="en-US" sz="1000">
                <a:latin typeface="AR P丸ゴシック体E" pitchFamily="50" charset="-128"/>
                <a:ea typeface="AR P丸ゴシック体E" pitchFamily="50" charset="-128"/>
              </a:rPr>
              <a:t>制</a:t>
            </a:r>
            <a:r>
              <a:rPr lang="ja-JP" altLang="ja-JP" sz="1000">
                <a:latin typeface="AR P丸ゴシック体E" pitchFamily="50" charset="-128"/>
                <a:ea typeface="AR P丸ゴシック体E" pitchFamily="50" charset="-128"/>
              </a:rPr>
              <a:t>だから　</a:t>
            </a:r>
            <a:r>
              <a:rPr lang="en-US" altLang="ja-JP" sz="1000">
                <a:latin typeface="AR P丸ゴシック体E" pitchFamily="50" charset="-128"/>
                <a:ea typeface="AR P丸ゴシック体E" pitchFamily="50" charset="-128"/>
              </a:rPr>
              <a:t>3</a:t>
            </a:r>
            <a:r>
              <a:rPr lang="ja-JP" altLang="ja-JP" sz="1000">
                <a:latin typeface="AR P丸ゴシック体E" pitchFamily="50" charset="-128"/>
                <a:ea typeface="AR P丸ゴシック体E" pitchFamily="50" charset="-128"/>
              </a:rPr>
              <a:t>学年＝</a:t>
            </a:r>
            <a:r>
              <a:rPr lang="en-US" altLang="ja-JP" sz="1000">
                <a:latin typeface="AR P丸ゴシック体E" pitchFamily="50" charset="-128"/>
                <a:ea typeface="AR P丸ゴシック体E" pitchFamily="50" charset="-128"/>
              </a:rPr>
              <a:t>3grades</a:t>
            </a:r>
          </a:p>
          <a:p>
            <a:pPr eaLnBrk="1" hangingPunct="1">
              <a:spcBef>
                <a:spcPct val="0"/>
              </a:spcBef>
              <a:buFontTx/>
              <a:buNone/>
            </a:pPr>
            <a:r>
              <a:rPr lang="ja-JP" altLang="en-US" sz="1000">
                <a:latin typeface="AR P丸ゴシック体E" pitchFamily="50" charset="-128"/>
                <a:ea typeface="AR P丸ゴシック体E" pitchFamily="50" charset="-128"/>
              </a:rPr>
              <a:t>　　　　　　　 中学は、学校名で判断可能なため、中</a:t>
            </a:r>
            <a:r>
              <a:rPr lang="en-US" altLang="ja-JP" sz="1000">
                <a:latin typeface="AR P丸ゴシック体E" pitchFamily="50" charset="-128"/>
                <a:ea typeface="AR P丸ゴシック体E" pitchFamily="50" charset="-128"/>
              </a:rPr>
              <a:t>3</a:t>
            </a:r>
            <a:r>
              <a:rPr lang="ja-JP" altLang="en-US" sz="1000">
                <a:latin typeface="AR P丸ゴシック体E" pitchFamily="50" charset="-128"/>
                <a:ea typeface="AR P丸ゴシック体E" pitchFamily="50" charset="-128"/>
              </a:rPr>
              <a:t>は＝</a:t>
            </a:r>
            <a:r>
              <a:rPr lang="en-US" altLang="ja-JP" sz="1000">
                <a:latin typeface="AR P丸ゴシック体E" pitchFamily="50" charset="-128"/>
                <a:ea typeface="AR P丸ゴシック体E" pitchFamily="50" charset="-128"/>
              </a:rPr>
              <a:t>3grades</a:t>
            </a:r>
            <a:r>
              <a:rPr lang="ja-JP" altLang="en-US" sz="1000">
                <a:latin typeface="AR P丸ゴシック体E" pitchFamily="50" charset="-128"/>
                <a:ea typeface="AR P丸ゴシック体E" pitchFamily="50" charset="-128"/>
              </a:rPr>
              <a:t>とする</a:t>
            </a:r>
            <a:endParaRPr lang="ja-JP" altLang="ja-JP" sz="1000">
              <a:latin typeface="AR P丸ゴシック体E" pitchFamily="50" charset="-128"/>
              <a:ea typeface="AR P丸ゴシック体E" pitchFamily="50" charset="-128"/>
            </a:endParaRPr>
          </a:p>
        </p:txBody>
      </p:sp>
      <p:sp>
        <p:nvSpPr>
          <p:cNvPr id="5141" name="テキスト ボックス 6">
            <a:extLst>
              <a:ext uri="{FF2B5EF4-FFF2-40B4-BE49-F238E27FC236}">
                <a16:creationId xmlns:a16="http://schemas.microsoft.com/office/drawing/2014/main" id="{A561EA56-E208-4D9E-97FC-3F5D35186101}"/>
              </a:ext>
            </a:extLst>
          </p:cNvPr>
          <p:cNvSpPr txBox="1">
            <a:spLocks noChangeArrowheads="1"/>
          </p:cNvSpPr>
          <p:nvPr/>
        </p:nvSpPr>
        <p:spPr bwMode="auto">
          <a:xfrm>
            <a:off x="466725" y="5260975"/>
            <a:ext cx="339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t>⑨</a:t>
            </a:r>
          </a:p>
        </p:txBody>
      </p:sp>
      <p:sp>
        <p:nvSpPr>
          <p:cNvPr id="8" name="正方形/長方形 7">
            <a:extLst>
              <a:ext uri="{FF2B5EF4-FFF2-40B4-BE49-F238E27FC236}">
                <a16:creationId xmlns:a16="http://schemas.microsoft.com/office/drawing/2014/main" id="{CE6F7726-8C27-4B17-92E8-9A7A14BD016D}"/>
              </a:ext>
            </a:extLst>
          </p:cNvPr>
          <p:cNvSpPr>
            <a:spLocks noChangeArrowheads="1"/>
          </p:cNvSpPr>
          <p:nvPr/>
        </p:nvSpPr>
        <p:spPr bwMode="auto">
          <a:xfrm>
            <a:off x="4827588" y="4289425"/>
            <a:ext cx="4572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000" dirty="0">
                <a:latin typeface="AR P丸ゴシック体E" pitchFamily="50" charset="-128"/>
                <a:ea typeface="AR P丸ゴシック体E" pitchFamily="50" charset="-128"/>
              </a:rPr>
              <a:t>⑩在籍学年は、中</a:t>
            </a:r>
            <a:r>
              <a:rPr lang="en-US" altLang="ja-JP" sz="1000" dirty="0">
                <a:latin typeface="AR P丸ゴシック体E" pitchFamily="50" charset="-128"/>
                <a:ea typeface="AR P丸ゴシック体E" pitchFamily="50" charset="-128"/>
              </a:rPr>
              <a:t>3</a:t>
            </a:r>
            <a:r>
              <a:rPr lang="ja-JP" altLang="ja-JP" sz="1000" dirty="0">
                <a:latin typeface="AR P丸ゴシック体E" pitchFamily="50" charset="-128"/>
                <a:ea typeface="AR P丸ゴシック体E" pitchFamily="50" charset="-128"/>
              </a:rPr>
              <a:t>＝</a:t>
            </a:r>
            <a:r>
              <a:rPr lang="en-US" altLang="ja-JP" sz="1000" dirty="0">
                <a:latin typeface="AR P丸ゴシック体E" pitchFamily="50" charset="-128"/>
                <a:ea typeface="AR P丸ゴシック体E" pitchFamily="50" charset="-128"/>
              </a:rPr>
              <a:t>3</a:t>
            </a:r>
            <a:r>
              <a:rPr lang="ja-JP" altLang="ja-JP" sz="1000" dirty="0">
                <a:latin typeface="AR P丸ゴシック体E" pitchFamily="50" charset="-128"/>
                <a:ea typeface="AR P丸ゴシック体E" pitchFamily="50" charset="-128"/>
              </a:rPr>
              <a:t>、高</a:t>
            </a:r>
            <a:r>
              <a:rPr lang="en-US" altLang="ja-JP" sz="1000" dirty="0">
                <a:latin typeface="AR P丸ゴシック体E" pitchFamily="50" charset="-128"/>
                <a:ea typeface="AR P丸ゴシック体E" pitchFamily="50" charset="-128"/>
              </a:rPr>
              <a:t>1</a:t>
            </a:r>
            <a:r>
              <a:rPr lang="ja-JP" altLang="ja-JP" sz="1000" dirty="0">
                <a:latin typeface="AR P丸ゴシック体E" pitchFamily="50" charset="-128"/>
                <a:ea typeface="AR P丸ゴシック体E" pitchFamily="50" charset="-128"/>
              </a:rPr>
              <a:t>＝</a:t>
            </a:r>
            <a:r>
              <a:rPr lang="en-US" altLang="ja-JP" sz="1000" dirty="0">
                <a:latin typeface="AR P丸ゴシック体E" pitchFamily="50" charset="-128"/>
                <a:ea typeface="AR P丸ゴシック体E" pitchFamily="50" charset="-128"/>
              </a:rPr>
              <a:t>1</a:t>
            </a:r>
            <a:r>
              <a:rPr lang="ja-JP" altLang="ja-JP" sz="1000" dirty="0">
                <a:latin typeface="AR P丸ゴシック体E" pitchFamily="50" charset="-128"/>
                <a:ea typeface="AR P丸ゴシック体E" pitchFamily="50" charset="-128"/>
              </a:rPr>
              <a:t>、高</a:t>
            </a:r>
            <a:r>
              <a:rPr lang="en-US" altLang="ja-JP" sz="1000" dirty="0">
                <a:latin typeface="AR P丸ゴシック体E" pitchFamily="50" charset="-128"/>
                <a:ea typeface="AR P丸ゴシック体E" pitchFamily="50" charset="-128"/>
              </a:rPr>
              <a:t>2</a:t>
            </a:r>
            <a:r>
              <a:rPr lang="ja-JP" altLang="ja-JP" sz="1000" dirty="0">
                <a:latin typeface="AR P丸ゴシック体E" pitchFamily="50" charset="-128"/>
                <a:ea typeface="AR P丸ゴシック体E" pitchFamily="50" charset="-128"/>
              </a:rPr>
              <a:t>＝</a:t>
            </a:r>
            <a:r>
              <a:rPr lang="en-US" altLang="ja-JP" sz="1000" dirty="0">
                <a:latin typeface="AR P丸ゴシック体E" pitchFamily="50" charset="-128"/>
                <a:ea typeface="AR P丸ゴシック体E" pitchFamily="50" charset="-128"/>
              </a:rPr>
              <a:t>2</a:t>
            </a:r>
            <a:r>
              <a:rPr lang="ja-JP" altLang="en-US" sz="1000" dirty="0">
                <a:latin typeface="AR P丸ゴシック体E" pitchFamily="50" charset="-128"/>
                <a:ea typeface="AR P丸ゴシック体E" pitchFamily="50" charset="-128"/>
              </a:rPr>
              <a:t>（学校名で判断可能なため）</a:t>
            </a:r>
            <a:endParaRPr lang="en-US" altLang="ja-JP" sz="1000" dirty="0">
              <a:latin typeface="AR P丸ゴシック体E" pitchFamily="50" charset="-128"/>
              <a:ea typeface="AR P丸ゴシック体E" pitchFamily="50" charset="-128"/>
            </a:endParaRPr>
          </a:p>
          <a:p>
            <a:pPr eaLnBrk="1" hangingPunct="1">
              <a:spcBef>
                <a:spcPct val="0"/>
              </a:spcBef>
              <a:buFontTx/>
              <a:buNone/>
            </a:pPr>
            <a:r>
              <a:rPr lang="ja-JP" altLang="en-US" sz="1000" b="1" dirty="0">
                <a:latin typeface="AR P丸ゴシック体E" pitchFamily="50" charset="-128"/>
                <a:ea typeface="AR P丸ゴシック体E" pitchFamily="50" charset="-128"/>
              </a:rPr>
              <a:t>㉓</a:t>
            </a:r>
            <a:r>
              <a:rPr lang="ja-JP" altLang="en-US" sz="1000" dirty="0">
                <a:latin typeface="AR P丸ゴシック体E" pitchFamily="50" charset="-128"/>
                <a:ea typeface="AR P丸ゴシック体E" pitchFamily="50" charset="-128"/>
              </a:rPr>
              <a:t>卒業までの年度は、高校卒業までを記入（作成時点での）</a:t>
            </a:r>
            <a:endParaRPr lang="ja-JP" altLang="ja-JP" sz="1000" dirty="0">
              <a:latin typeface="AR P丸ゴシック体E" pitchFamily="50" charset="-128"/>
              <a:ea typeface="AR P丸ゴシック体E" pitchFamily="50" charset="-128"/>
            </a:endParaRPr>
          </a:p>
        </p:txBody>
      </p:sp>
      <p:sp>
        <p:nvSpPr>
          <p:cNvPr id="5143" name="テキスト ボックス 8">
            <a:extLst>
              <a:ext uri="{FF2B5EF4-FFF2-40B4-BE49-F238E27FC236}">
                <a16:creationId xmlns:a16="http://schemas.microsoft.com/office/drawing/2014/main" id="{F276BED5-A614-4DB6-8870-68C95B33E297}"/>
              </a:ext>
            </a:extLst>
          </p:cNvPr>
          <p:cNvSpPr txBox="1">
            <a:spLocks noChangeArrowheads="1"/>
          </p:cNvSpPr>
          <p:nvPr/>
        </p:nvSpPr>
        <p:spPr bwMode="auto">
          <a:xfrm>
            <a:off x="1671638" y="5229225"/>
            <a:ext cx="363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t>⑩</a:t>
            </a:r>
          </a:p>
        </p:txBody>
      </p:sp>
      <p:sp>
        <p:nvSpPr>
          <p:cNvPr id="5144" name="正方形/長方形 9">
            <a:extLst>
              <a:ext uri="{FF2B5EF4-FFF2-40B4-BE49-F238E27FC236}">
                <a16:creationId xmlns:a16="http://schemas.microsoft.com/office/drawing/2014/main" id="{98453329-14F8-4457-9738-B5E8FBAA98A9}"/>
              </a:ext>
            </a:extLst>
          </p:cNvPr>
          <p:cNvSpPr>
            <a:spLocks noChangeArrowheads="1"/>
          </p:cNvSpPr>
          <p:nvPr/>
        </p:nvSpPr>
        <p:spPr bwMode="auto">
          <a:xfrm>
            <a:off x="4827588" y="4805363"/>
            <a:ext cx="4572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ct val="0"/>
              </a:spcBef>
              <a:buFontTx/>
              <a:buNone/>
            </a:pPr>
            <a:r>
              <a:rPr lang="ja-JP" altLang="ja-JP" sz="1000" dirty="0">
                <a:latin typeface="AR P丸ゴシック体E" pitchFamily="50" charset="-128"/>
                <a:ea typeface="AR P丸ゴシック体E" pitchFamily="50" charset="-128"/>
              </a:rPr>
              <a:t>⑪学校から英文の成績書を出してもら</a:t>
            </a:r>
            <a:r>
              <a:rPr lang="ja-JP" altLang="en-US" sz="1000" dirty="0">
                <a:latin typeface="AR P丸ゴシック体E" pitchFamily="50" charset="-128"/>
                <a:ea typeface="AR P丸ゴシック体E" pitchFamily="50" charset="-128"/>
              </a:rPr>
              <a:t>う</a:t>
            </a:r>
            <a:r>
              <a:rPr lang="ja-JP" altLang="ja-JP" sz="1000" dirty="0">
                <a:latin typeface="AR P丸ゴシック体E" pitchFamily="50" charset="-128"/>
                <a:ea typeface="AR P丸ゴシック体E" pitchFamily="50" charset="-128"/>
              </a:rPr>
              <a:t>ので</a:t>
            </a:r>
            <a:endParaRPr lang="en-US" altLang="ja-JP" sz="1000" dirty="0">
              <a:latin typeface="AR P丸ゴシック体E" pitchFamily="50" charset="-128"/>
              <a:ea typeface="AR P丸ゴシック体E" pitchFamily="50" charset="-128"/>
            </a:endParaRPr>
          </a:p>
          <a:p>
            <a:pPr eaLnBrk="1" hangingPunct="1">
              <a:lnSpc>
                <a:spcPct val="80000"/>
              </a:lnSpc>
              <a:spcBef>
                <a:spcPct val="0"/>
              </a:spcBef>
              <a:buFontTx/>
              <a:buNone/>
            </a:pPr>
            <a:r>
              <a:rPr lang="ja-JP" altLang="en-US" sz="1000" dirty="0">
                <a:latin typeface="AR P丸ゴシック体E" pitchFamily="50" charset="-128"/>
                <a:ea typeface="AR P丸ゴシック体E" pitchFamily="50" charset="-128"/>
              </a:rPr>
              <a:t>　</a:t>
            </a:r>
            <a:r>
              <a:rPr lang="ja-JP" altLang="ja-JP" sz="1000" dirty="0">
                <a:latin typeface="AR P丸ゴシック体E" pitchFamily="50" charset="-128"/>
                <a:ea typeface="AR P丸ゴシック体E" pitchFamily="50" charset="-128"/>
              </a:rPr>
              <a:t>コース名と履修科目については申請者の学校</a:t>
            </a:r>
            <a:r>
              <a:rPr lang="ja-JP" altLang="en-US" sz="1000" dirty="0">
                <a:latin typeface="AR P丸ゴシック体E" pitchFamily="50" charset="-128"/>
                <a:ea typeface="AR P丸ゴシック体E" pitchFamily="50" charset="-128"/>
              </a:rPr>
              <a:t>の</a:t>
            </a:r>
            <a:r>
              <a:rPr lang="ja-JP" altLang="ja-JP" sz="1000" dirty="0">
                <a:latin typeface="AR P丸ゴシック体E" pitchFamily="50" charset="-128"/>
                <a:ea typeface="AR P丸ゴシック体E" pitchFamily="50" charset="-128"/>
              </a:rPr>
              <a:t>表記</a:t>
            </a:r>
            <a:r>
              <a:rPr lang="ja-JP" altLang="en-US" sz="1000" dirty="0">
                <a:latin typeface="AR P丸ゴシック体E" pitchFamily="50" charset="-128"/>
                <a:ea typeface="AR P丸ゴシック体E" pitchFamily="50" charset="-128"/>
              </a:rPr>
              <a:t>を確認する</a:t>
            </a:r>
            <a:r>
              <a:rPr lang="ja-JP" altLang="ja-JP" sz="1000" dirty="0">
                <a:latin typeface="AR P丸ゴシック体E" pitchFamily="50" charset="-128"/>
                <a:ea typeface="AR P丸ゴシック体E" pitchFamily="50" charset="-128"/>
              </a:rPr>
              <a:t>。</a:t>
            </a:r>
            <a:endParaRPr lang="en-US" altLang="ja-JP" sz="1000" dirty="0">
              <a:latin typeface="AR P丸ゴシック体E" pitchFamily="50" charset="-128"/>
              <a:ea typeface="AR P丸ゴシック体E" pitchFamily="50" charset="-128"/>
            </a:endParaRPr>
          </a:p>
          <a:p>
            <a:pPr eaLnBrk="1" hangingPunct="1">
              <a:lnSpc>
                <a:spcPct val="80000"/>
              </a:lnSpc>
              <a:spcBef>
                <a:spcPct val="0"/>
              </a:spcBef>
              <a:buFontTx/>
              <a:buNone/>
            </a:pPr>
            <a:r>
              <a:rPr lang="ja-JP" altLang="en-US" sz="1000" dirty="0">
                <a:latin typeface="AR P丸ゴシック体E" pitchFamily="50" charset="-128"/>
                <a:ea typeface="AR P丸ゴシック体E" pitchFamily="50" charset="-128"/>
              </a:rPr>
              <a:t>　</a:t>
            </a:r>
            <a:r>
              <a:rPr lang="ja-JP" altLang="ja-JP" sz="1000" dirty="0">
                <a:latin typeface="AR P丸ゴシック体E" pitchFamily="50" charset="-128"/>
                <a:ea typeface="AR P丸ゴシック体E" pitchFamily="50" charset="-128"/>
              </a:rPr>
              <a:t>一般例として</a:t>
            </a:r>
          </a:p>
          <a:p>
            <a:pPr eaLnBrk="1" hangingPunct="1">
              <a:lnSpc>
                <a:spcPct val="80000"/>
              </a:lnSpc>
              <a:spcBef>
                <a:spcPct val="0"/>
              </a:spcBef>
              <a:buFontTx/>
              <a:buNone/>
            </a:pPr>
            <a:r>
              <a:rPr lang="ja-JP" altLang="ja-JP" sz="1000" dirty="0">
                <a:latin typeface="AR P丸ゴシック体E" pitchFamily="50" charset="-128"/>
                <a:ea typeface="AR P丸ゴシック体E" pitchFamily="50" charset="-128"/>
              </a:rPr>
              <a:t>　普通科</a:t>
            </a:r>
            <a:r>
              <a:rPr lang="en-US" altLang="ja-JP" sz="1000" dirty="0">
                <a:latin typeface="AR P丸ゴシック体E" pitchFamily="50" charset="-128"/>
                <a:ea typeface="AR P丸ゴシック体E" pitchFamily="50" charset="-128"/>
              </a:rPr>
              <a:t>	</a:t>
            </a:r>
            <a:r>
              <a:rPr lang="ja-JP" altLang="ja-JP" sz="1000" dirty="0">
                <a:latin typeface="AR P丸ゴシック体E" pitchFamily="50" charset="-128"/>
                <a:ea typeface="AR P丸ゴシック体E" pitchFamily="50" charset="-128"/>
              </a:rPr>
              <a:t>＝　</a:t>
            </a:r>
            <a:r>
              <a:rPr lang="en-US" altLang="ja-JP" sz="1000" dirty="0">
                <a:latin typeface="AR P丸ゴシック体E" pitchFamily="50" charset="-128"/>
                <a:ea typeface="AR P丸ゴシック体E" pitchFamily="50" charset="-128"/>
              </a:rPr>
              <a:t>General course</a:t>
            </a:r>
            <a:endParaRPr lang="ja-JP" altLang="ja-JP" sz="1000" dirty="0">
              <a:latin typeface="AR P丸ゴシック体E" pitchFamily="50" charset="-128"/>
              <a:ea typeface="AR P丸ゴシック体E" pitchFamily="50" charset="-128"/>
            </a:endParaRPr>
          </a:p>
          <a:p>
            <a:pPr eaLnBrk="1" hangingPunct="1">
              <a:lnSpc>
                <a:spcPct val="80000"/>
              </a:lnSpc>
              <a:spcBef>
                <a:spcPct val="0"/>
              </a:spcBef>
              <a:buFontTx/>
              <a:buNone/>
            </a:pPr>
            <a:r>
              <a:rPr lang="ja-JP" altLang="ja-JP" sz="1000" dirty="0">
                <a:latin typeface="AR P丸ゴシック体E" pitchFamily="50" charset="-128"/>
                <a:ea typeface="AR P丸ゴシック体E" pitchFamily="50" charset="-128"/>
              </a:rPr>
              <a:t>　理数コース</a:t>
            </a:r>
            <a:r>
              <a:rPr lang="en-US" altLang="ja-JP" sz="1000" dirty="0">
                <a:latin typeface="AR P丸ゴシック体E" pitchFamily="50" charset="-128"/>
                <a:ea typeface="AR P丸ゴシック体E" pitchFamily="50" charset="-128"/>
              </a:rPr>
              <a:t>	</a:t>
            </a:r>
            <a:r>
              <a:rPr lang="ja-JP" altLang="ja-JP" sz="1000" dirty="0">
                <a:latin typeface="AR P丸ゴシック体E" pitchFamily="50" charset="-128"/>
                <a:ea typeface="AR P丸ゴシック体E" pitchFamily="50" charset="-128"/>
              </a:rPr>
              <a:t>＝　</a:t>
            </a:r>
            <a:r>
              <a:rPr lang="en-US" altLang="ja-JP" sz="1000" dirty="0">
                <a:latin typeface="AR P丸ゴシック体E" pitchFamily="50" charset="-128"/>
                <a:ea typeface="AR P丸ゴシック体E" pitchFamily="50" charset="-128"/>
              </a:rPr>
              <a:t>Science and Math Major course</a:t>
            </a:r>
            <a:endParaRPr lang="ja-JP" altLang="ja-JP" sz="1000" dirty="0">
              <a:latin typeface="AR P丸ゴシック体E" pitchFamily="50" charset="-128"/>
              <a:ea typeface="AR P丸ゴシック体E" pitchFamily="50" charset="-128"/>
            </a:endParaRPr>
          </a:p>
          <a:p>
            <a:pPr eaLnBrk="1" hangingPunct="1">
              <a:lnSpc>
                <a:spcPct val="80000"/>
              </a:lnSpc>
              <a:spcBef>
                <a:spcPct val="0"/>
              </a:spcBef>
              <a:buFontTx/>
              <a:buNone/>
            </a:pPr>
            <a:r>
              <a:rPr lang="ja-JP" altLang="ja-JP" sz="1000" dirty="0">
                <a:latin typeface="AR P丸ゴシック体E" pitchFamily="50" charset="-128"/>
                <a:ea typeface="AR P丸ゴシック体E" pitchFamily="50" charset="-128"/>
              </a:rPr>
              <a:t>　芸術コース</a:t>
            </a:r>
            <a:r>
              <a:rPr lang="en-US" altLang="ja-JP" sz="1000" dirty="0">
                <a:latin typeface="AR P丸ゴシック体E" pitchFamily="50" charset="-128"/>
                <a:ea typeface="AR P丸ゴシック体E" pitchFamily="50" charset="-128"/>
              </a:rPr>
              <a:t>	</a:t>
            </a:r>
            <a:r>
              <a:rPr lang="ja-JP" altLang="ja-JP" sz="1000" dirty="0">
                <a:latin typeface="AR P丸ゴシック体E" pitchFamily="50" charset="-128"/>
                <a:ea typeface="AR P丸ゴシック体E" pitchFamily="50" charset="-128"/>
              </a:rPr>
              <a:t>＝　</a:t>
            </a:r>
            <a:r>
              <a:rPr lang="en-US" altLang="ja-JP" sz="1000" dirty="0">
                <a:latin typeface="AR P丸ゴシック体E" pitchFamily="50" charset="-128"/>
                <a:ea typeface="AR P丸ゴシック体E" pitchFamily="50" charset="-128"/>
              </a:rPr>
              <a:t>Art and Music course</a:t>
            </a:r>
            <a:endParaRPr lang="ja-JP" altLang="ja-JP" sz="1000" dirty="0">
              <a:latin typeface="AR P丸ゴシック体E" pitchFamily="50" charset="-128"/>
              <a:ea typeface="AR P丸ゴシック体E" pitchFamily="50" charset="-128"/>
            </a:endParaRPr>
          </a:p>
          <a:p>
            <a:pPr eaLnBrk="1" hangingPunct="1">
              <a:lnSpc>
                <a:spcPct val="80000"/>
              </a:lnSpc>
              <a:spcBef>
                <a:spcPct val="0"/>
              </a:spcBef>
              <a:buFontTx/>
              <a:buNone/>
            </a:pPr>
            <a:r>
              <a:rPr lang="ja-JP" altLang="ja-JP" sz="1000" dirty="0">
                <a:latin typeface="AR P丸ゴシック体E" pitchFamily="50" charset="-128"/>
                <a:ea typeface="AR P丸ゴシック体E" pitchFamily="50" charset="-128"/>
              </a:rPr>
              <a:t>　商業科</a:t>
            </a:r>
            <a:r>
              <a:rPr lang="en-US" altLang="ja-JP" sz="1000" dirty="0">
                <a:latin typeface="AR P丸ゴシック体E" pitchFamily="50" charset="-128"/>
                <a:ea typeface="AR P丸ゴシック体E" pitchFamily="50" charset="-128"/>
              </a:rPr>
              <a:t>	</a:t>
            </a:r>
            <a:r>
              <a:rPr lang="ja-JP" altLang="ja-JP" sz="1000" dirty="0">
                <a:latin typeface="AR P丸ゴシック体E" pitchFamily="50" charset="-128"/>
                <a:ea typeface="AR P丸ゴシック体E" pitchFamily="50" charset="-128"/>
              </a:rPr>
              <a:t>＝　</a:t>
            </a:r>
            <a:r>
              <a:rPr lang="en-US" altLang="ja-JP" sz="1000" dirty="0">
                <a:latin typeface="AR P丸ゴシック体E" pitchFamily="50" charset="-128"/>
                <a:ea typeface="AR P丸ゴシック体E" pitchFamily="50" charset="-128"/>
              </a:rPr>
              <a:t>Business and Commerce course</a:t>
            </a:r>
            <a:endParaRPr lang="ja-JP" altLang="ja-JP" sz="1000" dirty="0">
              <a:latin typeface="AR P丸ゴシック体E" pitchFamily="50" charset="-128"/>
              <a:ea typeface="AR P丸ゴシック体E" pitchFamily="50" charset="-128"/>
            </a:endParaRPr>
          </a:p>
          <a:p>
            <a:pPr eaLnBrk="1" hangingPunct="1">
              <a:lnSpc>
                <a:spcPct val="80000"/>
              </a:lnSpc>
              <a:spcBef>
                <a:spcPct val="0"/>
              </a:spcBef>
              <a:buFontTx/>
              <a:buNone/>
            </a:pPr>
            <a:r>
              <a:rPr lang="ja-JP" altLang="ja-JP" sz="1000" dirty="0">
                <a:latin typeface="AR P丸ゴシック体E" pitchFamily="50" charset="-128"/>
                <a:ea typeface="AR P丸ゴシック体E" pitchFamily="50" charset="-128"/>
              </a:rPr>
              <a:t>　工業科</a:t>
            </a:r>
            <a:r>
              <a:rPr lang="en-US" altLang="ja-JP" sz="1000" dirty="0">
                <a:latin typeface="AR P丸ゴシック体E" pitchFamily="50" charset="-128"/>
                <a:ea typeface="AR P丸ゴシック体E" pitchFamily="50" charset="-128"/>
              </a:rPr>
              <a:t>	</a:t>
            </a:r>
            <a:r>
              <a:rPr lang="ja-JP" altLang="ja-JP" sz="1000" dirty="0">
                <a:latin typeface="AR P丸ゴシック体E" pitchFamily="50" charset="-128"/>
                <a:ea typeface="AR P丸ゴシック体E" pitchFamily="50" charset="-128"/>
              </a:rPr>
              <a:t>＝　</a:t>
            </a:r>
            <a:r>
              <a:rPr lang="en-US" altLang="ja-JP" sz="1000" dirty="0">
                <a:latin typeface="AR P丸ゴシック体E" pitchFamily="50" charset="-128"/>
                <a:ea typeface="AR P丸ゴシック体E" pitchFamily="50" charset="-128"/>
              </a:rPr>
              <a:t>Engineering and Technology course</a:t>
            </a:r>
            <a:endParaRPr lang="ja-JP" altLang="ja-JP" sz="1000" dirty="0">
              <a:latin typeface="AR P丸ゴシック体E" pitchFamily="50" charset="-128"/>
              <a:ea typeface="AR P丸ゴシック体E" pitchFamily="50" charset="-128"/>
            </a:endParaRPr>
          </a:p>
        </p:txBody>
      </p:sp>
      <p:sp>
        <p:nvSpPr>
          <p:cNvPr id="5145" name="テキスト ボックス 10">
            <a:extLst>
              <a:ext uri="{FF2B5EF4-FFF2-40B4-BE49-F238E27FC236}">
                <a16:creationId xmlns:a16="http://schemas.microsoft.com/office/drawing/2014/main" id="{9949B589-4A94-4649-80D1-4A45C56DC9A6}"/>
              </a:ext>
            </a:extLst>
          </p:cNvPr>
          <p:cNvSpPr txBox="1">
            <a:spLocks noChangeArrowheads="1"/>
          </p:cNvSpPr>
          <p:nvPr/>
        </p:nvSpPr>
        <p:spPr bwMode="auto">
          <a:xfrm>
            <a:off x="466725" y="5537200"/>
            <a:ext cx="3381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t>⑪</a:t>
            </a:r>
          </a:p>
        </p:txBody>
      </p:sp>
      <p:sp>
        <p:nvSpPr>
          <p:cNvPr id="12" name="正方形/長方形 11">
            <a:extLst>
              <a:ext uri="{FF2B5EF4-FFF2-40B4-BE49-F238E27FC236}">
                <a16:creationId xmlns:a16="http://schemas.microsoft.com/office/drawing/2014/main" id="{C3FEDB20-435A-4FF3-B334-F4D6BC632B7A}"/>
              </a:ext>
            </a:extLst>
          </p:cNvPr>
          <p:cNvSpPr>
            <a:spLocks noChangeArrowheads="1"/>
          </p:cNvSpPr>
          <p:nvPr/>
        </p:nvSpPr>
        <p:spPr bwMode="auto">
          <a:xfrm>
            <a:off x="4827588" y="5856288"/>
            <a:ext cx="954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000">
                <a:latin typeface="AR P丸ゴシック体E" pitchFamily="50" charset="-128"/>
                <a:ea typeface="AR P丸ゴシック体E" pitchFamily="50" charset="-128"/>
              </a:rPr>
              <a:t>⑫全校生徒数</a:t>
            </a:r>
            <a:endParaRPr lang="ja-JP" altLang="en-US" sz="1000">
              <a:latin typeface="AR P丸ゴシック体E" pitchFamily="50" charset="-128"/>
              <a:ea typeface="AR P丸ゴシック体E" pitchFamily="50" charset="-128"/>
            </a:endParaRPr>
          </a:p>
        </p:txBody>
      </p:sp>
      <p:sp>
        <p:nvSpPr>
          <p:cNvPr id="5147" name="テキスト ボックス 12">
            <a:extLst>
              <a:ext uri="{FF2B5EF4-FFF2-40B4-BE49-F238E27FC236}">
                <a16:creationId xmlns:a16="http://schemas.microsoft.com/office/drawing/2014/main" id="{2A96365A-0913-41A3-81E1-3F2BD033758A}"/>
              </a:ext>
            </a:extLst>
          </p:cNvPr>
          <p:cNvSpPr txBox="1">
            <a:spLocks noChangeArrowheads="1"/>
          </p:cNvSpPr>
          <p:nvPr/>
        </p:nvSpPr>
        <p:spPr bwMode="auto">
          <a:xfrm>
            <a:off x="492125" y="5810250"/>
            <a:ext cx="2952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t>⑫</a:t>
            </a:r>
          </a:p>
        </p:txBody>
      </p:sp>
      <p:sp>
        <p:nvSpPr>
          <p:cNvPr id="5148" name="テキスト ボックス 13">
            <a:extLst>
              <a:ext uri="{FF2B5EF4-FFF2-40B4-BE49-F238E27FC236}">
                <a16:creationId xmlns:a16="http://schemas.microsoft.com/office/drawing/2014/main" id="{5E33E3A2-503A-4B03-B6FF-45ED8D1252CE}"/>
              </a:ext>
            </a:extLst>
          </p:cNvPr>
          <p:cNvSpPr txBox="1">
            <a:spLocks noChangeArrowheads="1"/>
          </p:cNvSpPr>
          <p:nvPr/>
        </p:nvSpPr>
        <p:spPr bwMode="auto">
          <a:xfrm>
            <a:off x="1979613" y="5883275"/>
            <a:ext cx="3381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t>⑬</a:t>
            </a:r>
          </a:p>
        </p:txBody>
      </p:sp>
      <p:sp>
        <p:nvSpPr>
          <p:cNvPr id="5149" name="テキスト ボックス 14">
            <a:extLst>
              <a:ext uri="{FF2B5EF4-FFF2-40B4-BE49-F238E27FC236}">
                <a16:creationId xmlns:a16="http://schemas.microsoft.com/office/drawing/2014/main" id="{8BBAAC7D-E658-4EA4-9B71-8DE3FC7690C1}"/>
              </a:ext>
            </a:extLst>
          </p:cNvPr>
          <p:cNvSpPr txBox="1">
            <a:spLocks noChangeArrowheads="1"/>
          </p:cNvSpPr>
          <p:nvPr/>
        </p:nvSpPr>
        <p:spPr bwMode="auto">
          <a:xfrm>
            <a:off x="3636963" y="5870575"/>
            <a:ext cx="338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t>⑭</a:t>
            </a:r>
          </a:p>
        </p:txBody>
      </p:sp>
      <p:sp>
        <p:nvSpPr>
          <p:cNvPr id="16" name="正方形/長方形 15">
            <a:extLst>
              <a:ext uri="{FF2B5EF4-FFF2-40B4-BE49-F238E27FC236}">
                <a16:creationId xmlns:a16="http://schemas.microsoft.com/office/drawing/2014/main" id="{0BAD2106-7C17-43EC-B196-42ADCE394854}"/>
              </a:ext>
            </a:extLst>
          </p:cNvPr>
          <p:cNvSpPr>
            <a:spLocks noChangeArrowheads="1"/>
          </p:cNvSpPr>
          <p:nvPr/>
        </p:nvSpPr>
        <p:spPr bwMode="auto">
          <a:xfrm>
            <a:off x="4827588" y="6034088"/>
            <a:ext cx="20812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000">
                <a:latin typeface="AR P丸ゴシック体E" pitchFamily="50" charset="-128"/>
                <a:ea typeface="AR P丸ゴシック体E" pitchFamily="50" charset="-128"/>
              </a:rPr>
              <a:t>⑬申請者の属する学年の全生徒数</a:t>
            </a:r>
          </a:p>
        </p:txBody>
      </p:sp>
      <p:sp>
        <p:nvSpPr>
          <p:cNvPr id="17" name="正方形/長方形 16">
            <a:extLst>
              <a:ext uri="{FF2B5EF4-FFF2-40B4-BE49-F238E27FC236}">
                <a16:creationId xmlns:a16="http://schemas.microsoft.com/office/drawing/2014/main" id="{7B7DA6E3-9AD2-4C70-96DE-C39AD07712E6}"/>
              </a:ext>
            </a:extLst>
          </p:cNvPr>
          <p:cNvSpPr>
            <a:spLocks noChangeArrowheads="1"/>
          </p:cNvSpPr>
          <p:nvPr/>
        </p:nvSpPr>
        <p:spPr bwMode="auto">
          <a:xfrm>
            <a:off x="4827588" y="6191250"/>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000">
                <a:latin typeface="AR P丸ゴシック体E" pitchFamily="50" charset="-128"/>
                <a:ea typeface="AR P丸ゴシック体E" pitchFamily="50" charset="-128"/>
              </a:rPr>
              <a:t>⑭成績順位の分母は⑪の学年生徒数。いわゆる【組】の生徒数ではない。</a:t>
            </a:r>
          </a:p>
        </p:txBody>
      </p:sp>
      <p:sp>
        <p:nvSpPr>
          <p:cNvPr id="18" name="正方形/長方形 17">
            <a:extLst>
              <a:ext uri="{FF2B5EF4-FFF2-40B4-BE49-F238E27FC236}">
                <a16:creationId xmlns:a16="http://schemas.microsoft.com/office/drawing/2014/main" id="{3F483B1E-7036-44D6-AD1A-861C1CFD3BD7}"/>
              </a:ext>
            </a:extLst>
          </p:cNvPr>
          <p:cNvSpPr>
            <a:spLocks noChangeArrowheads="1"/>
          </p:cNvSpPr>
          <p:nvPr/>
        </p:nvSpPr>
        <p:spPr bwMode="auto">
          <a:xfrm>
            <a:off x="4811713" y="6396038"/>
            <a:ext cx="45720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ct val="0"/>
              </a:spcBef>
              <a:buFontTx/>
              <a:buNone/>
            </a:pPr>
            <a:r>
              <a:rPr lang="ja-JP" altLang="ja-JP" sz="1000">
                <a:latin typeface="AR P丸ゴシック体E" pitchFamily="50" charset="-128"/>
                <a:ea typeface="AR P丸ゴシック体E" pitchFamily="50" charset="-128"/>
              </a:rPr>
              <a:t>⑮担任なら　</a:t>
            </a:r>
            <a:r>
              <a:rPr lang="en-US" altLang="ja-JP" sz="1000">
                <a:latin typeface="AR P丸ゴシック体E" pitchFamily="50" charset="-128"/>
                <a:ea typeface="AR P丸ゴシック体E" pitchFamily="50" charset="-128"/>
              </a:rPr>
              <a:t>Ichirou</a:t>
            </a:r>
            <a:r>
              <a:rPr lang="ja-JP" altLang="ja-JP" sz="1000">
                <a:latin typeface="AR P丸ゴシック体E" pitchFamily="50" charset="-128"/>
                <a:ea typeface="AR P丸ゴシック体E" pitchFamily="50" charset="-128"/>
              </a:rPr>
              <a:t>　</a:t>
            </a:r>
            <a:r>
              <a:rPr lang="en-US" altLang="ja-JP" sz="1000">
                <a:latin typeface="AR P丸ゴシック体E" pitchFamily="50" charset="-128"/>
                <a:ea typeface="AR P丸ゴシック体E" pitchFamily="50" charset="-128"/>
              </a:rPr>
              <a:t>SUZUKI</a:t>
            </a:r>
            <a:r>
              <a:rPr lang="ja-JP" altLang="ja-JP" sz="1000">
                <a:latin typeface="AR P丸ゴシック体E" pitchFamily="50" charset="-128"/>
                <a:ea typeface="AR P丸ゴシック体E" pitchFamily="50" charset="-128"/>
              </a:rPr>
              <a:t>、</a:t>
            </a:r>
            <a:r>
              <a:rPr lang="en-US" altLang="ja-JP" sz="1000">
                <a:latin typeface="AR P丸ゴシック体E" pitchFamily="50" charset="-128"/>
                <a:ea typeface="AR P丸ゴシック体E" pitchFamily="50" charset="-128"/>
              </a:rPr>
              <a:t>Homeroom</a:t>
            </a:r>
            <a:r>
              <a:rPr lang="ja-JP" altLang="ja-JP" sz="1000">
                <a:latin typeface="AR P丸ゴシック体E" pitchFamily="50" charset="-128"/>
                <a:ea typeface="AR P丸ゴシック体E" pitchFamily="50" charset="-128"/>
              </a:rPr>
              <a:t>　</a:t>
            </a:r>
            <a:r>
              <a:rPr lang="en-US" altLang="ja-JP" sz="1000">
                <a:latin typeface="AR P丸ゴシック体E" pitchFamily="50" charset="-128"/>
                <a:ea typeface="AR P丸ゴシック体E" pitchFamily="50" charset="-128"/>
              </a:rPr>
              <a:t>teacher</a:t>
            </a:r>
            <a:r>
              <a:rPr lang="ja-JP" altLang="ja-JP" sz="1000">
                <a:latin typeface="AR P丸ゴシック体E" pitchFamily="50" charset="-128"/>
                <a:ea typeface="AR P丸ゴシック体E" pitchFamily="50" charset="-128"/>
              </a:rPr>
              <a:t>　</a:t>
            </a:r>
            <a:endParaRPr lang="en-US" altLang="ja-JP" sz="1000">
              <a:latin typeface="AR P丸ゴシック体E" pitchFamily="50" charset="-128"/>
              <a:ea typeface="AR P丸ゴシック体E" pitchFamily="50" charset="-128"/>
            </a:endParaRPr>
          </a:p>
          <a:p>
            <a:pPr eaLnBrk="1" hangingPunct="1">
              <a:lnSpc>
                <a:spcPct val="80000"/>
              </a:lnSpc>
              <a:spcBef>
                <a:spcPct val="0"/>
              </a:spcBef>
              <a:buFontTx/>
              <a:buNone/>
            </a:pPr>
            <a:r>
              <a:rPr lang="ja-JP" altLang="en-US" sz="1000">
                <a:latin typeface="AR P丸ゴシック体E" pitchFamily="50" charset="-128"/>
                <a:ea typeface="AR P丸ゴシック体E" pitchFamily="50" charset="-128"/>
              </a:rPr>
              <a:t>　 </a:t>
            </a:r>
            <a:r>
              <a:rPr lang="ja-JP" altLang="ja-JP" sz="1000">
                <a:latin typeface="AR P丸ゴシック体E" pitchFamily="50" charset="-128"/>
                <a:ea typeface="AR P丸ゴシック体E" pitchFamily="50" charset="-128"/>
              </a:rPr>
              <a:t>校長なら　</a:t>
            </a:r>
            <a:r>
              <a:rPr lang="en-US" altLang="ja-JP" sz="1000">
                <a:latin typeface="AR P丸ゴシック体E" pitchFamily="50" charset="-128"/>
                <a:ea typeface="AR P丸ゴシック体E" pitchFamily="50" charset="-128"/>
              </a:rPr>
              <a:t>Jiro FUJI</a:t>
            </a:r>
            <a:r>
              <a:rPr lang="ja-JP" altLang="ja-JP" sz="1000">
                <a:latin typeface="AR P丸ゴシック体E" pitchFamily="50" charset="-128"/>
                <a:ea typeface="AR P丸ゴシック体E" pitchFamily="50" charset="-128"/>
              </a:rPr>
              <a:t>　、</a:t>
            </a:r>
            <a:r>
              <a:rPr lang="en-US" altLang="ja-JP" sz="1000">
                <a:latin typeface="AR P丸ゴシック体E" pitchFamily="50" charset="-128"/>
                <a:ea typeface="AR P丸ゴシック体E" pitchFamily="50" charset="-128"/>
              </a:rPr>
              <a:t>Principal</a:t>
            </a:r>
            <a:endParaRPr lang="ja-JP" altLang="ja-JP" sz="1000">
              <a:latin typeface="AR P丸ゴシック体E" pitchFamily="50" charset="-128"/>
              <a:ea typeface="AR P丸ゴシック体E" pitchFamily="50" charset="-128"/>
            </a:endParaRPr>
          </a:p>
        </p:txBody>
      </p:sp>
      <p:sp>
        <p:nvSpPr>
          <p:cNvPr id="2" name="テキスト ボックス 1">
            <a:extLst>
              <a:ext uri="{FF2B5EF4-FFF2-40B4-BE49-F238E27FC236}">
                <a16:creationId xmlns:a16="http://schemas.microsoft.com/office/drawing/2014/main" id="{E61416A0-97D3-4417-9E6D-0A4549FB1F0F}"/>
              </a:ext>
            </a:extLst>
          </p:cNvPr>
          <p:cNvSpPr txBox="1">
            <a:spLocks noChangeArrowheads="1"/>
          </p:cNvSpPr>
          <p:nvPr/>
        </p:nvSpPr>
        <p:spPr bwMode="auto">
          <a:xfrm>
            <a:off x="804863" y="6118225"/>
            <a:ext cx="3381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200"/>
              <a:t>⑮</a:t>
            </a:r>
          </a:p>
        </p:txBody>
      </p:sp>
      <p:sp>
        <p:nvSpPr>
          <p:cNvPr id="7202" name="テキスト ボックス 23">
            <a:extLst>
              <a:ext uri="{FF2B5EF4-FFF2-40B4-BE49-F238E27FC236}">
                <a16:creationId xmlns:a16="http://schemas.microsoft.com/office/drawing/2014/main" id="{CC4F9C44-FF8F-4CA3-9897-FA1FA67526C8}"/>
              </a:ext>
            </a:extLst>
          </p:cNvPr>
          <p:cNvSpPr txBox="1">
            <a:spLocks noChangeArrowheads="1"/>
          </p:cNvSpPr>
          <p:nvPr/>
        </p:nvSpPr>
        <p:spPr bwMode="auto">
          <a:xfrm>
            <a:off x="0" y="635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a:solidFill>
                  <a:schemeClr val="bg1"/>
                </a:solidFill>
                <a:latin typeface="AR P丸ゴシック体E" pitchFamily="50" charset="-128"/>
                <a:ea typeface="AR P丸ゴシック体E" pitchFamily="50" charset="-128"/>
              </a:rPr>
              <a:t>　　学生本人・家族の状況・言語・学校の情報を記述</a:t>
            </a:r>
            <a:endParaRPr lang="ja-JP" altLang="en-US" sz="1600">
              <a:solidFill>
                <a:schemeClr val="bg1"/>
              </a:solidFill>
              <a:latin typeface="AR P丸ゴシック体E" pitchFamily="50" charset="-128"/>
              <a:ea typeface="AR P丸ゴシック体E" pitchFamily="50" charset="-128"/>
            </a:endParaRPr>
          </a:p>
        </p:txBody>
      </p:sp>
      <p:sp>
        <p:nvSpPr>
          <p:cNvPr id="3" name="正方形/長方形 2">
            <a:extLst>
              <a:ext uri="{FF2B5EF4-FFF2-40B4-BE49-F238E27FC236}">
                <a16:creationId xmlns:a16="http://schemas.microsoft.com/office/drawing/2014/main" id="{8392D963-4769-4F07-949A-658D05D1940C}"/>
              </a:ext>
            </a:extLst>
          </p:cNvPr>
          <p:cNvSpPr/>
          <p:nvPr/>
        </p:nvSpPr>
        <p:spPr>
          <a:xfrm>
            <a:off x="2789238" y="5246688"/>
            <a:ext cx="338137" cy="277812"/>
          </a:xfrm>
          <a:prstGeom prst="rect">
            <a:avLst/>
          </a:prstGeom>
        </p:spPr>
        <p:txBody>
          <a:bodyPr wrap="none">
            <a:spAutoFit/>
          </a:bodyPr>
          <a:lstStyle/>
          <a:p>
            <a:pPr eaLnBrk="1" hangingPunct="1">
              <a:defRPr/>
            </a:pPr>
            <a:r>
              <a:rPr lang="ja-JP" altLang="en-US" sz="1200" dirty="0">
                <a:latin typeface="+mn-ea"/>
                <a:ea typeface="+mn-ea"/>
              </a:rPr>
              <a:t>㉓</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additive="base">
                                        <p:cTn id="7" dur="500" fill="hold"/>
                                        <p:tgtEl>
                                          <p:spTgt spid="5127"/>
                                        </p:tgtEl>
                                        <p:attrNameLst>
                                          <p:attrName>ppt_x</p:attrName>
                                        </p:attrNameLst>
                                      </p:cBhvr>
                                      <p:tavLst>
                                        <p:tav tm="0">
                                          <p:val>
                                            <p:strVal val="1+#ppt_w/2"/>
                                          </p:val>
                                        </p:tav>
                                        <p:tav tm="100000">
                                          <p:val>
                                            <p:strVal val="#ppt_x"/>
                                          </p:val>
                                        </p:tav>
                                      </p:tavLst>
                                    </p:anim>
                                    <p:anim calcmode="lin" valueType="num">
                                      <p:cBhvr additive="base">
                                        <p:cTn id="8" dur="500" fill="hold"/>
                                        <p:tgtEl>
                                          <p:spTgt spid="51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126"/>
                                        </p:tgtEl>
                                        <p:attrNameLst>
                                          <p:attrName>style.visibility</p:attrName>
                                        </p:attrNameLst>
                                      </p:cBhvr>
                                      <p:to>
                                        <p:strVal val="visible"/>
                                      </p:to>
                                    </p:set>
                                    <p:anim calcmode="lin" valueType="num">
                                      <p:cBhvr additive="base">
                                        <p:cTn id="11" dur="500" fill="hold"/>
                                        <p:tgtEl>
                                          <p:spTgt spid="5126"/>
                                        </p:tgtEl>
                                        <p:attrNameLst>
                                          <p:attrName>ppt_x</p:attrName>
                                        </p:attrNameLst>
                                      </p:cBhvr>
                                      <p:tavLst>
                                        <p:tav tm="0">
                                          <p:val>
                                            <p:strVal val="1+#ppt_w/2"/>
                                          </p:val>
                                        </p:tav>
                                        <p:tav tm="100000">
                                          <p:val>
                                            <p:strVal val="#ppt_x"/>
                                          </p:val>
                                        </p:tav>
                                      </p:tavLst>
                                    </p:anim>
                                    <p:anim calcmode="lin" valueType="num">
                                      <p:cBhvr additive="base">
                                        <p:cTn id="12"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125"/>
                                        </p:tgtEl>
                                        <p:attrNameLst>
                                          <p:attrName>style.visibility</p:attrName>
                                        </p:attrNameLst>
                                      </p:cBhvr>
                                      <p:to>
                                        <p:strVal val="visible"/>
                                      </p:to>
                                    </p:set>
                                    <p:anim calcmode="lin" valueType="num">
                                      <p:cBhvr additive="base">
                                        <p:cTn id="17" dur="500" fill="hold"/>
                                        <p:tgtEl>
                                          <p:spTgt spid="5125"/>
                                        </p:tgtEl>
                                        <p:attrNameLst>
                                          <p:attrName>ppt_x</p:attrName>
                                        </p:attrNameLst>
                                      </p:cBhvr>
                                      <p:tavLst>
                                        <p:tav tm="0">
                                          <p:val>
                                            <p:strVal val="1+#ppt_w/2"/>
                                          </p:val>
                                        </p:tav>
                                        <p:tav tm="100000">
                                          <p:val>
                                            <p:strVal val="#ppt_x"/>
                                          </p:val>
                                        </p:tav>
                                      </p:tavLst>
                                    </p:anim>
                                    <p:anim calcmode="lin" valueType="num">
                                      <p:cBhvr additive="base">
                                        <p:cTn id="18" dur="500" fill="hold"/>
                                        <p:tgtEl>
                                          <p:spTgt spid="512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5128"/>
                                        </p:tgtEl>
                                        <p:attrNameLst>
                                          <p:attrName>style.visibility</p:attrName>
                                        </p:attrNameLst>
                                      </p:cBhvr>
                                      <p:to>
                                        <p:strVal val="visible"/>
                                      </p:to>
                                    </p:set>
                                    <p:anim calcmode="lin" valueType="num">
                                      <p:cBhvr additive="base">
                                        <p:cTn id="22" dur="500" fill="hold"/>
                                        <p:tgtEl>
                                          <p:spTgt spid="5128"/>
                                        </p:tgtEl>
                                        <p:attrNameLst>
                                          <p:attrName>ppt_x</p:attrName>
                                        </p:attrNameLst>
                                      </p:cBhvr>
                                      <p:tavLst>
                                        <p:tav tm="0">
                                          <p:val>
                                            <p:strVal val="1+#ppt_w/2"/>
                                          </p:val>
                                        </p:tav>
                                        <p:tav tm="100000">
                                          <p:val>
                                            <p:strVal val="#ppt_x"/>
                                          </p:val>
                                        </p:tav>
                                      </p:tavLst>
                                    </p:anim>
                                    <p:anim calcmode="lin" valueType="num">
                                      <p:cBhvr additive="base">
                                        <p:cTn id="23" dur="500" fill="hold"/>
                                        <p:tgtEl>
                                          <p:spTgt spid="512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5129"/>
                                        </p:tgtEl>
                                        <p:attrNameLst>
                                          <p:attrName>style.visibility</p:attrName>
                                        </p:attrNameLst>
                                      </p:cBhvr>
                                      <p:to>
                                        <p:strVal val="visible"/>
                                      </p:to>
                                    </p:set>
                                    <p:animEffect transition="in" filter="barn(inVertical)">
                                      <p:cBhvr>
                                        <p:cTn id="27" dur="500"/>
                                        <p:tgtEl>
                                          <p:spTgt spid="51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130"/>
                                        </p:tgtEl>
                                        <p:attrNameLst>
                                          <p:attrName>style.visibility</p:attrName>
                                        </p:attrNameLst>
                                      </p:cBhvr>
                                      <p:to>
                                        <p:strVal val="visible"/>
                                      </p:to>
                                    </p:set>
                                    <p:animEffect transition="in" filter="barn(inVertical)">
                                      <p:cBhvr>
                                        <p:cTn id="32" dur="500"/>
                                        <p:tgtEl>
                                          <p:spTgt spid="513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131"/>
                                        </p:tgtEl>
                                        <p:attrNameLst>
                                          <p:attrName>style.visibility</p:attrName>
                                        </p:attrNameLst>
                                      </p:cBhvr>
                                      <p:to>
                                        <p:strVal val="visible"/>
                                      </p:to>
                                    </p:set>
                                    <p:animEffect transition="in" filter="barn(inVertical)">
                                      <p:cBhvr>
                                        <p:cTn id="35" dur="500"/>
                                        <p:tgtEl>
                                          <p:spTgt spid="5131"/>
                                        </p:tgtEl>
                                      </p:cBhvr>
                                    </p:animEffect>
                                  </p:childTnLst>
                                </p:cTn>
                              </p:par>
                              <p:par>
                                <p:cTn id="36" presetID="2" presetClass="entr" presetSubtype="2" fill="hold" grpId="0" nodeType="withEffect">
                                  <p:stCondLst>
                                    <p:cond delay="0"/>
                                  </p:stCondLst>
                                  <p:childTnLst>
                                    <p:set>
                                      <p:cBhvr>
                                        <p:cTn id="37" dur="1" fill="hold">
                                          <p:stCondLst>
                                            <p:cond delay="0"/>
                                          </p:stCondLst>
                                        </p:cTn>
                                        <p:tgtEl>
                                          <p:spTgt spid="5137"/>
                                        </p:tgtEl>
                                        <p:attrNameLst>
                                          <p:attrName>style.visibility</p:attrName>
                                        </p:attrNameLst>
                                      </p:cBhvr>
                                      <p:to>
                                        <p:strVal val="visible"/>
                                      </p:to>
                                    </p:set>
                                    <p:anim calcmode="lin" valueType="num">
                                      <p:cBhvr additive="base">
                                        <p:cTn id="38" dur="500" fill="hold"/>
                                        <p:tgtEl>
                                          <p:spTgt spid="5137"/>
                                        </p:tgtEl>
                                        <p:attrNameLst>
                                          <p:attrName>ppt_x</p:attrName>
                                        </p:attrNameLst>
                                      </p:cBhvr>
                                      <p:tavLst>
                                        <p:tav tm="0">
                                          <p:val>
                                            <p:strVal val="1+#ppt_w/2"/>
                                          </p:val>
                                        </p:tav>
                                        <p:tav tm="100000">
                                          <p:val>
                                            <p:strVal val="#ppt_x"/>
                                          </p:val>
                                        </p:tav>
                                      </p:tavLst>
                                    </p:anim>
                                    <p:anim calcmode="lin" valueType="num">
                                      <p:cBhvr additive="base">
                                        <p:cTn id="39" dur="500" fill="hold"/>
                                        <p:tgtEl>
                                          <p:spTgt spid="5137"/>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500"/>
                            </p:stCondLst>
                            <p:childTnLst>
                              <p:par>
                                <p:cTn id="41" presetID="2" presetClass="entr" presetSubtype="2" fill="hold" grpId="0" nodeType="afterEffect">
                                  <p:stCondLst>
                                    <p:cond delay="0"/>
                                  </p:stCondLst>
                                  <p:childTnLst>
                                    <p:set>
                                      <p:cBhvr>
                                        <p:cTn id="42" dur="1" fill="hold">
                                          <p:stCondLst>
                                            <p:cond delay="0"/>
                                          </p:stCondLst>
                                        </p:cTn>
                                        <p:tgtEl>
                                          <p:spTgt spid="5136"/>
                                        </p:tgtEl>
                                        <p:attrNameLst>
                                          <p:attrName>style.visibility</p:attrName>
                                        </p:attrNameLst>
                                      </p:cBhvr>
                                      <p:to>
                                        <p:strVal val="visible"/>
                                      </p:to>
                                    </p:set>
                                    <p:anim calcmode="lin" valueType="num">
                                      <p:cBhvr additive="base">
                                        <p:cTn id="43" dur="500" fill="hold"/>
                                        <p:tgtEl>
                                          <p:spTgt spid="5136"/>
                                        </p:tgtEl>
                                        <p:attrNameLst>
                                          <p:attrName>ppt_x</p:attrName>
                                        </p:attrNameLst>
                                      </p:cBhvr>
                                      <p:tavLst>
                                        <p:tav tm="0">
                                          <p:val>
                                            <p:strVal val="1+#ppt_w/2"/>
                                          </p:val>
                                        </p:tav>
                                        <p:tav tm="100000">
                                          <p:val>
                                            <p:strVal val="#ppt_x"/>
                                          </p:val>
                                        </p:tav>
                                      </p:tavLst>
                                    </p:anim>
                                    <p:anim calcmode="lin" valueType="num">
                                      <p:cBhvr additive="base">
                                        <p:cTn id="44" dur="500" fill="hold"/>
                                        <p:tgtEl>
                                          <p:spTgt spid="513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5132"/>
                                        </p:tgtEl>
                                        <p:attrNameLst>
                                          <p:attrName>style.visibility</p:attrName>
                                        </p:attrNameLst>
                                      </p:cBhvr>
                                      <p:to>
                                        <p:strVal val="visible"/>
                                      </p:to>
                                    </p:set>
                                    <p:animEffect transition="in" filter="barn(inVertical)">
                                      <p:cBhvr>
                                        <p:cTn id="49" dur="500"/>
                                        <p:tgtEl>
                                          <p:spTgt spid="5132"/>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133"/>
                                        </p:tgtEl>
                                        <p:attrNameLst>
                                          <p:attrName>style.visibility</p:attrName>
                                        </p:attrNameLst>
                                      </p:cBhvr>
                                      <p:to>
                                        <p:strVal val="visible"/>
                                      </p:to>
                                    </p:set>
                                    <p:animEffect transition="in" filter="barn(inVertical)">
                                      <p:cBhvr>
                                        <p:cTn id="52" dur="500"/>
                                        <p:tgtEl>
                                          <p:spTgt spid="5133"/>
                                        </p:tgtEl>
                                      </p:cBhvr>
                                    </p:animEffect>
                                  </p:childTnLst>
                                </p:cTn>
                              </p:par>
                            </p:childTnLst>
                          </p:cTn>
                        </p:par>
                        <p:par>
                          <p:cTn id="53" fill="hold" nodeType="afterGroup">
                            <p:stCondLst>
                              <p:cond delay="500"/>
                            </p:stCondLst>
                            <p:childTnLst>
                              <p:par>
                                <p:cTn id="54" presetID="2" presetClass="entr" presetSubtype="2" fill="hold" grpId="0" nodeType="afterEffect">
                                  <p:stCondLst>
                                    <p:cond delay="0"/>
                                  </p:stCondLst>
                                  <p:childTnLst>
                                    <p:set>
                                      <p:cBhvr>
                                        <p:cTn id="55" dur="1" fill="hold">
                                          <p:stCondLst>
                                            <p:cond delay="0"/>
                                          </p:stCondLst>
                                        </p:cTn>
                                        <p:tgtEl>
                                          <p:spTgt spid="5134"/>
                                        </p:tgtEl>
                                        <p:attrNameLst>
                                          <p:attrName>style.visibility</p:attrName>
                                        </p:attrNameLst>
                                      </p:cBhvr>
                                      <p:to>
                                        <p:strVal val="visible"/>
                                      </p:to>
                                    </p:set>
                                    <p:anim calcmode="lin" valueType="num">
                                      <p:cBhvr additive="base">
                                        <p:cTn id="56" dur="500" fill="hold"/>
                                        <p:tgtEl>
                                          <p:spTgt spid="5134"/>
                                        </p:tgtEl>
                                        <p:attrNameLst>
                                          <p:attrName>ppt_x</p:attrName>
                                        </p:attrNameLst>
                                      </p:cBhvr>
                                      <p:tavLst>
                                        <p:tav tm="0">
                                          <p:val>
                                            <p:strVal val="1+#ppt_w/2"/>
                                          </p:val>
                                        </p:tav>
                                        <p:tav tm="100000">
                                          <p:val>
                                            <p:strVal val="#ppt_x"/>
                                          </p:val>
                                        </p:tav>
                                      </p:tavLst>
                                    </p:anim>
                                    <p:anim calcmode="lin" valueType="num">
                                      <p:cBhvr additive="base">
                                        <p:cTn id="57" dur="500" fill="hold"/>
                                        <p:tgtEl>
                                          <p:spTgt spid="5134"/>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135"/>
                                        </p:tgtEl>
                                        <p:attrNameLst>
                                          <p:attrName>style.visibility</p:attrName>
                                        </p:attrNameLst>
                                      </p:cBhvr>
                                      <p:to>
                                        <p:strVal val="visible"/>
                                      </p:to>
                                    </p:set>
                                    <p:animEffect transition="in" filter="barn(inVertical)">
                                      <p:cBhvr>
                                        <p:cTn id="62" dur="500"/>
                                        <p:tgtEl>
                                          <p:spTgt spid="5135"/>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5138"/>
                                        </p:tgtEl>
                                        <p:attrNameLst>
                                          <p:attrName>style.visibility</p:attrName>
                                        </p:attrNameLst>
                                      </p:cBhvr>
                                      <p:to>
                                        <p:strVal val="visible"/>
                                      </p:to>
                                    </p:set>
                                    <p:animEffect transition="in" filter="barn(inVertical)">
                                      <p:cBhvr>
                                        <p:cTn id="65" dur="500"/>
                                        <p:tgtEl>
                                          <p:spTgt spid="5138"/>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5139"/>
                                        </p:tgtEl>
                                        <p:attrNameLst>
                                          <p:attrName>style.visibility</p:attrName>
                                        </p:attrNameLst>
                                      </p:cBhvr>
                                      <p:to>
                                        <p:strVal val="visible"/>
                                      </p:to>
                                    </p:set>
                                    <p:animEffect transition="in" filter="barn(inVertical)">
                                      <p:cBhvr>
                                        <p:cTn id="68" dur="500"/>
                                        <p:tgtEl>
                                          <p:spTgt spid="5139"/>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5141"/>
                                        </p:tgtEl>
                                        <p:attrNameLst>
                                          <p:attrName>style.visibility</p:attrName>
                                        </p:attrNameLst>
                                      </p:cBhvr>
                                      <p:to>
                                        <p:strVal val="visible"/>
                                      </p:to>
                                    </p:set>
                                    <p:anim calcmode="lin" valueType="num">
                                      <p:cBhvr additive="base">
                                        <p:cTn id="73" dur="500" fill="hold"/>
                                        <p:tgtEl>
                                          <p:spTgt spid="5141"/>
                                        </p:tgtEl>
                                        <p:attrNameLst>
                                          <p:attrName>ppt_x</p:attrName>
                                        </p:attrNameLst>
                                      </p:cBhvr>
                                      <p:tavLst>
                                        <p:tav tm="0">
                                          <p:val>
                                            <p:strVal val="1+#ppt_w/2"/>
                                          </p:val>
                                        </p:tav>
                                        <p:tav tm="100000">
                                          <p:val>
                                            <p:strVal val="#ppt_x"/>
                                          </p:val>
                                        </p:tav>
                                      </p:tavLst>
                                    </p:anim>
                                    <p:anim calcmode="lin" valueType="num">
                                      <p:cBhvr additive="base">
                                        <p:cTn id="74" dur="500" fill="hold"/>
                                        <p:tgtEl>
                                          <p:spTgt spid="5141"/>
                                        </p:tgtEl>
                                        <p:attrNameLst>
                                          <p:attrName>ppt_y</p:attrName>
                                        </p:attrNameLst>
                                      </p:cBhvr>
                                      <p:tavLst>
                                        <p:tav tm="0">
                                          <p:val>
                                            <p:strVal val="#ppt_y"/>
                                          </p:val>
                                        </p:tav>
                                        <p:tav tm="100000">
                                          <p:val>
                                            <p:strVal val="#ppt_y"/>
                                          </p:val>
                                        </p:tav>
                                      </p:tavLst>
                                    </p:anim>
                                  </p:childTnLst>
                                </p:cTn>
                              </p:par>
                            </p:childTnLst>
                          </p:cTn>
                        </p:par>
                        <p:par>
                          <p:cTn id="75" fill="hold" nodeType="afterGroup">
                            <p:stCondLst>
                              <p:cond delay="500"/>
                            </p:stCondLst>
                            <p:childTnLst>
                              <p:par>
                                <p:cTn id="76" presetID="2" presetClass="entr" presetSubtype="2" fill="hold" grpId="0" nodeType="after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additive="base">
                                        <p:cTn id="78" dur="500" fill="hold"/>
                                        <p:tgtEl>
                                          <p:spTgt spid="6"/>
                                        </p:tgtEl>
                                        <p:attrNameLst>
                                          <p:attrName>ppt_x</p:attrName>
                                        </p:attrNameLst>
                                      </p:cBhvr>
                                      <p:tavLst>
                                        <p:tav tm="0">
                                          <p:val>
                                            <p:strVal val="1+#ppt_w/2"/>
                                          </p:val>
                                        </p:tav>
                                        <p:tav tm="100000">
                                          <p:val>
                                            <p:strVal val="#ppt_x"/>
                                          </p:val>
                                        </p:tav>
                                      </p:tavLst>
                                    </p:anim>
                                    <p:anim calcmode="lin" valueType="num">
                                      <p:cBhvr additive="base">
                                        <p:cTn id="7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5143"/>
                                        </p:tgtEl>
                                        <p:attrNameLst>
                                          <p:attrName>style.visibility</p:attrName>
                                        </p:attrNameLst>
                                      </p:cBhvr>
                                      <p:to>
                                        <p:strVal val="visible"/>
                                      </p:to>
                                    </p:set>
                                    <p:anim calcmode="lin" valueType="num">
                                      <p:cBhvr additive="base">
                                        <p:cTn id="84" dur="500" fill="hold"/>
                                        <p:tgtEl>
                                          <p:spTgt spid="5143"/>
                                        </p:tgtEl>
                                        <p:attrNameLst>
                                          <p:attrName>ppt_x</p:attrName>
                                        </p:attrNameLst>
                                      </p:cBhvr>
                                      <p:tavLst>
                                        <p:tav tm="0">
                                          <p:val>
                                            <p:strVal val="1+#ppt_w/2"/>
                                          </p:val>
                                        </p:tav>
                                        <p:tav tm="100000">
                                          <p:val>
                                            <p:strVal val="#ppt_x"/>
                                          </p:val>
                                        </p:tav>
                                      </p:tavLst>
                                    </p:anim>
                                    <p:anim calcmode="lin" valueType="num">
                                      <p:cBhvr additive="base">
                                        <p:cTn id="85" dur="500" fill="hold"/>
                                        <p:tgtEl>
                                          <p:spTgt spid="5143"/>
                                        </p:tgtEl>
                                        <p:attrNameLst>
                                          <p:attrName>ppt_y</p:attrName>
                                        </p:attrNameLst>
                                      </p:cBhvr>
                                      <p:tavLst>
                                        <p:tav tm="0">
                                          <p:val>
                                            <p:strVal val="#ppt_y"/>
                                          </p:val>
                                        </p:tav>
                                        <p:tav tm="100000">
                                          <p:val>
                                            <p:strVal val="#ppt_y"/>
                                          </p:val>
                                        </p:tav>
                                      </p:tavLst>
                                    </p:anim>
                                  </p:childTnLst>
                                </p:cTn>
                              </p:par>
                            </p:childTnLst>
                          </p:cTn>
                        </p:par>
                        <p:par>
                          <p:cTn id="86" fill="hold" nodeType="afterGroup">
                            <p:stCondLst>
                              <p:cond delay="500"/>
                            </p:stCondLst>
                            <p:childTnLst>
                              <p:par>
                                <p:cTn id="87" presetID="2" presetClass="entr" presetSubtype="2" fill="hold" grpId="0" nodeType="after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fill="hold"/>
                                        <p:tgtEl>
                                          <p:spTgt spid="8"/>
                                        </p:tgtEl>
                                        <p:attrNameLst>
                                          <p:attrName>ppt_x</p:attrName>
                                        </p:attrNameLst>
                                      </p:cBhvr>
                                      <p:tavLst>
                                        <p:tav tm="0">
                                          <p:val>
                                            <p:strVal val="1+#ppt_w/2"/>
                                          </p:val>
                                        </p:tav>
                                        <p:tav tm="100000">
                                          <p:val>
                                            <p:strVal val="#ppt_x"/>
                                          </p:val>
                                        </p:tav>
                                      </p:tavLst>
                                    </p:anim>
                                    <p:anim calcmode="lin" valueType="num">
                                      <p:cBhvr additive="base">
                                        <p:cTn id="9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5145"/>
                                        </p:tgtEl>
                                        <p:attrNameLst>
                                          <p:attrName>style.visibility</p:attrName>
                                        </p:attrNameLst>
                                      </p:cBhvr>
                                      <p:to>
                                        <p:strVal val="visible"/>
                                      </p:to>
                                    </p:set>
                                    <p:anim calcmode="lin" valueType="num">
                                      <p:cBhvr additive="base">
                                        <p:cTn id="95" dur="500" fill="hold"/>
                                        <p:tgtEl>
                                          <p:spTgt spid="5145"/>
                                        </p:tgtEl>
                                        <p:attrNameLst>
                                          <p:attrName>ppt_x</p:attrName>
                                        </p:attrNameLst>
                                      </p:cBhvr>
                                      <p:tavLst>
                                        <p:tav tm="0">
                                          <p:val>
                                            <p:strVal val="1+#ppt_w/2"/>
                                          </p:val>
                                        </p:tav>
                                        <p:tav tm="100000">
                                          <p:val>
                                            <p:strVal val="#ppt_x"/>
                                          </p:val>
                                        </p:tav>
                                      </p:tavLst>
                                    </p:anim>
                                    <p:anim calcmode="lin" valueType="num">
                                      <p:cBhvr additive="base">
                                        <p:cTn id="96" dur="500" fill="hold"/>
                                        <p:tgtEl>
                                          <p:spTgt spid="5145"/>
                                        </p:tgtEl>
                                        <p:attrNameLst>
                                          <p:attrName>ppt_y</p:attrName>
                                        </p:attrNameLst>
                                      </p:cBhvr>
                                      <p:tavLst>
                                        <p:tav tm="0">
                                          <p:val>
                                            <p:strVal val="#ppt_y"/>
                                          </p:val>
                                        </p:tav>
                                        <p:tav tm="100000">
                                          <p:val>
                                            <p:strVal val="#ppt_y"/>
                                          </p:val>
                                        </p:tav>
                                      </p:tavLst>
                                    </p:anim>
                                  </p:childTnLst>
                                </p:cTn>
                              </p:par>
                            </p:childTnLst>
                          </p:cTn>
                        </p:par>
                        <p:par>
                          <p:cTn id="97" fill="hold" nodeType="afterGroup">
                            <p:stCondLst>
                              <p:cond delay="500"/>
                            </p:stCondLst>
                            <p:childTnLst>
                              <p:par>
                                <p:cTn id="98" presetID="2" presetClass="entr" presetSubtype="2" fill="hold" grpId="0" nodeType="afterEffect">
                                  <p:stCondLst>
                                    <p:cond delay="0"/>
                                  </p:stCondLst>
                                  <p:childTnLst>
                                    <p:set>
                                      <p:cBhvr>
                                        <p:cTn id="99" dur="1" fill="hold">
                                          <p:stCondLst>
                                            <p:cond delay="0"/>
                                          </p:stCondLst>
                                        </p:cTn>
                                        <p:tgtEl>
                                          <p:spTgt spid="5144"/>
                                        </p:tgtEl>
                                        <p:attrNameLst>
                                          <p:attrName>style.visibility</p:attrName>
                                        </p:attrNameLst>
                                      </p:cBhvr>
                                      <p:to>
                                        <p:strVal val="visible"/>
                                      </p:to>
                                    </p:set>
                                    <p:anim calcmode="lin" valueType="num">
                                      <p:cBhvr additive="base">
                                        <p:cTn id="100" dur="500" fill="hold"/>
                                        <p:tgtEl>
                                          <p:spTgt spid="5144"/>
                                        </p:tgtEl>
                                        <p:attrNameLst>
                                          <p:attrName>ppt_x</p:attrName>
                                        </p:attrNameLst>
                                      </p:cBhvr>
                                      <p:tavLst>
                                        <p:tav tm="0">
                                          <p:val>
                                            <p:strVal val="1+#ppt_w/2"/>
                                          </p:val>
                                        </p:tav>
                                        <p:tav tm="100000">
                                          <p:val>
                                            <p:strVal val="#ppt_x"/>
                                          </p:val>
                                        </p:tav>
                                      </p:tavLst>
                                    </p:anim>
                                    <p:anim calcmode="lin" valueType="num">
                                      <p:cBhvr additive="base">
                                        <p:cTn id="101" dur="500" fill="hold"/>
                                        <p:tgtEl>
                                          <p:spTgt spid="5144"/>
                                        </p:tgtEl>
                                        <p:attrNameLst>
                                          <p:attrName>ppt_y</p:attrName>
                                        </p:attrNameLst>
                                      </p:cBhvr>
                                      <p:tavLst>
                                        <p:tav tm="0">
                                          <p:val>
                                            <p:strVal val="#ppt_y"/>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2" fill="hold" grpId="0" nodeType="clickEffect">
                                  <p:stCondLst>
                                    <p:cond delay="0"/>
                                  </p:stCondLst>
                                  <p:childTnLst>
                                    <p:set>
                                      <p:cBhvr>
                                        <p:cTn id="105" dur="1" fill="hold">
                                          <p:stCondLst>
                                            <p:cond delay="0"/>
                                          </p:stCondLst>
                                        </p:cTn>
                                        <p:tgtEl>
                                          <p:spTgt spid="5147"/>
                                        </p:tgtEl>
                                        <p:attrNameLst>
                                          <p:attrName>style.visibility</p:attrName>
                                        </p:attrNameLst>
                                      </p:cBhvr>
                                      <p:to>
                                        <p:strVal val="visible"/>
                                      </p:to>
                                    </p:set>
                                    <p:anim calcmode="lin" valueType="num">
                                      <p:cBhvr additive="base">
                                        <p:cTn id="106" dur="500" fill="hold"/>
                                        <p:tgtEl>
                                          <p:spTgt spid="5147"/>
                                        </p:tgtEl>
                                        <p:attrNameLst>
                                          <p:attrName>ppt_x</p:attrName>
                                        </p:attrNameLst>
                                      </p:cBhvr>
                                      <p:tavLst>
                                        <p:tav tm="0">
                                          <p:val>
                                            <p:strVal val="1+#ppt_w/2"/>
                                          </p:val>
                                        </p:tav>
                                        <p:tav tm="100000">
                                          <p:val>
                                            <p:strVal val="#ppt_x"/>
                                          </p:val>
                                        </p:tav>
                                      </p:tavLst>
                                    </p:anim>
                                    <p:anim calcmode="lin" valueType="num">
                                      <p:cBhvr additive="base">
                                        <p:cTn id="107" dur="500" fill="hold"/>
                                        <p:tgtEl>
                                          <p:spTgt spid="5147"/>
                                        </p:tgtEl>
                                        <p:attrNameLst>
                                          <p:attrName>ppt_y</p:attrName>
                                        </p:attrNameLst>
                                      </p:cBhvr>
                                      <p:tavLst>
                                        <p:tav tm="0">
                                          <p:val>
                                            <p:strVal val="#ppt_y"/>
                                          </p:val>
                                        </p:tav>
                                        <p:tav tm="100000">
                                          <p:val>
                                            <p:strVal val="#ppt_y"/>
                                          </p:val>
                                        </p:tav>
                                      </p:tavLst>
                                    </p:anim>
                                  </p:childTnLst>
                                </p:cTn>
                              </p:par>
                            </p:childTnLst>
                          </p:cTn>
                        </p:par>
                        <p:par>
                          <p:cTn id="108" fill="hold" nodeType="afterGroup">
                            <p:stCondLst>
                              <p:cond delay="500"/>
                            </p:stCondLst>
                            <p:childTnLst>
                              <p:par>
                                <p:cTn id="109" presetID="2" presetClass="entr" presetSubtype="2" fill="hold" grpId="0" nodeType="afterEffect">
                                  <p:stCondLst>
                                    <p:cond delay="0"/>
                                  </p:stCondLst>
                                  <p:childTnLst>
                                    <p:set>
                                      <p:cBhvr>
                                        <p:cTn id="110" dur="1" fill="hold">
                                          <p:stCondLst>
                                            <p:cond delay="0"/>
                                          </p:stCondLst>
                                        </p:cTn>
                                        <p:tgtEl>
                                          <p:spTgt spid="12"/>
                                        </p:tgtEl>
                                        <p:attrNameLst>
                                          <p:attrName>style.visibility</p:attrName>
                                        </p:attrNameLst>
                                      </p:cBhvr>
                                      <p:to>
                                        <p:strVal val="visible"/>
                                      </p:to>
                                    </p:set>
                                    <p:anim calcmode="lin" valueType="num">
                                      <p:cBhvr additive="base">
                                        <p:cTn id="111" dur="500" fill="hold"/>
                                        <p:tgtEl>
                                          <p:spTgt spid="12"/>
                                        </p:tgtEl>
                                        <p:attrNameLst>
                                          <p:attrName>ppt_x</p:attrName>
                                        </p:attrNameLst>
                                      </p:cBhvr>
                                      <p:tavLst>
                                        <p:tav tm="0">
                                          <p:val>
                                            <p:strVal val="1+#ppt_w/2"/>
                                          </p:val>
                                        </p:tav>
                                        <p:tav tm="100000">
                                          <p:val>
                                            <p:strVal val="#ppt_x"/>
                                          </p:val>
                                        </p:tav>
                                      </p:tavLst>
                                    </p:anim>
                                    <p:anim calcmode="lin" valueType="num">
                                      <p:cBhvr additive="base">
                                        <p:cTn id="1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2" fill="hold" grpId="0" nodeType="clickEffect">
                                  <p:stCondLst>
                                    <p:cond delay="0"/>
                                  </p:stCondLst>
                                  <p:childTnLst>
                                    <p:set>
                                      <p:cBhvr>
                                        <p:cTn id="116" dur="1" fill="hold">
                                          <p:stCondLst>
                                            <p:cond delay="0"/>
                                          </p:stCondLst>
                                        </p:cTn>
                                        <p:tgtEl>
                                          <p:spTgt spid="5148"/>
                                        </p:tgtEl>
                                        <p:attrNameLst>
                                          <p:attrName>style.visibility</p:attrName>
                                        </p:attrNameLst>
                                      </p:cBhvr>
                                      <p:to>
                                        <p:strVal val="visible"/>
                                      </p:to>
                                    </p:set>
                                    <p:anim calcmode="lin" valueType="num">
                                      <p:cBhvr additive="base">
                                        <p:cTn id="117" dur="500" fill="hold"/>
                                        <p:tgtEl>
                                          <p:spTgt spid="5148"/>
                                        </p:tgtEl>
                                        <p:attrNameLst>
                                          <p:attrName>ppt_x</p:attrName>
                                        </p:attrNameLst>
                                      </p:cBhvr>
                                      <p:tavLst>
                                        <p:tav tm="0">
                                          <p:val>
                                            <p:strVal val="1+#ppt_w/2"/>
                                          </p:val>
                                        </p:tav>
                                        <p:tav tm="100000">
                                          <p:val>
                                            <p:strVal val="#ppt_x"/>
                                          </p:val>
                                        </p:tav>
                                      </p:tavLst>
                                    </p:anim>
                                    <p:anim calcmode="lin" valueType="num">
                                      <p:cBhvr additive="base">
                                        <p:cTn id="118" dur="500" fill="hold"/>
                                        <p:tgtEl>
                                          <p:spTgt spid="5148"/>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16"/>
                                        </p:tgtEl>
                                        <p:attrNameLst>
                                          <p:attrName>style.visibility</p:attrName>
                                        </p:attrNameLst>
                                      </p:cBhvr>
                                      <p:to>
                                        <p:strVal val="visible"/>
                                      </p:to>
                                    </p:set>
                                    <p:anim calcmode="lin" valueType="num">
                                      <p:cBhvr additive="base">
                                        <p:cTn id="121" dur="500" fill="hold"/>
                                        <p:tgtEl>
                                          <p:spTgt spid="16"/>
                                        </p:tgtEl>
                                        <p:attrNameLst>
                                          <p:attrName>ppt_x</p:attrName>
                                        </p:attrNameLst>
                                      </p:cBhvr>
                                      <p:tavLst>
                                        <p:tav tm="0">
                                          <p:val>
                                            <p:strVal val="1+#ppt_w/2"/>
                                          </p:val>
                                        </p:tav>
                                        <p:tav tm="100000">
                                          <p:val>
                                            <p:strVal val="#ppt_x"/>
                                          </p:val>
                                        </p:tav>
                                      </p:tavLst>
                                    </p:anim>
                                    <p:anim calcmode="lin" valueType="num">
                                      <p:cBhvr additive="base">
                                        <p:cTn id="1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2" fill="hold" grpId="0" nodeType="clickEffect">
                                  <p:stCondLst>
                                    <p:cond delay="0"/>
                                  </p:stCondLst>
                                  <p:childTnLst>
                                    <p:set>
                                      <p:cBhvr>
                                        <p:cTn id="126" dur="1" fill="hold">
                                          <p:stCondLst>
                                            <p:cond delay="0"/>
                                          </p:stCondLst>
                                        </p:cTn>
                                        <p:tgtEl>
                                          <p:spTgt spid="5149"/>
                                        </p:tgtEl>
                                        <p:attrNameLst>
                                          <p:attrName>style.visibility</p:attrName>
                                        </p:attrNameLst>
                                      </p:cBhvr>
                                      <p:to>
                                        <p:strVal val="visible"/>
                                      </p:to>
                                    </p:set>
                                    <p:anim calcmode="lin" valueType="num">
                                      <p:cBhvr additive="base">
                                        <p:cTn id="127" dur="500" fill="hold"/>
                                        <p:tgtEl>
                                          <p:spTgt spid="5149"/>
                                        </p:tgtEl>
                                        <p:attrNameLst>
                                          <p:attrName>ppt_x</p:attrName>
                                        </p:attrNameLst>
                                      </p:cBhvr>
                                      <p:tavLst>
                                        <p:tav tm="0">
                                          <p:val>
                                            <p:strVal val="1+#ppt_w/2"/>
                                          </p:val>
                                        </p:tav>
                                        <p:tav tm="100000">
                                          <p:val>
                                            <p:strVal val="#ppt_x"/>
                                          </p:val>
                                        </p:tav>
                                      </p:tavLst>
                                    </p:anim>
                                    <p:anim calcmode="lin" valueType="num">
                                      <p:cBhvr additive="base">
                                        <p:cTn id="128" dur="500" fill="hold"/>
                                        <p:tgtEl>
                                          <p:spTgt spid="5149"/>
                                        </p:tgtEl>
                                        <p:attrNameLst>
                                          <p:attrName>ppt_y</p:attrName>
                                        </p:attrNameLst>
                                      </p:cBhvr>
                                      <p:tavLst>
                                        <p:tav tm="0">
                                          <p:val>
                                            <p:strVal val="#ppt_y"/>
                                          </p:val>
                                        </p:tav>
                                        <p:tav tm="100000">
                                          <p:val>
                                            <p:strVal val="#ppt_y"/>
                                          </p:val>
                                        </p:tav>
                                      </p:tavLst>
                                    </p:anim>
                                  </p:childTnLst>
                                </p:cTn>
                              </p:par>
                            </p:childTnLst>
                          </p:cTn>
                        </p:par>
                        <p:par>
                          <p:cTn id="129" fill="hold" nodeType="afterGroup">
                            <p:stCondLst>
                              <p:cond delay="500"/>
                            </p:stCondLst>
                            <p:childTnLst>
                              <p:par>
                                <p:cTn id="130" presetID="2" presetClass="entr" presetSubtype="2" fill="hold" grpId="0" nodeType="afterEffect">
                                  <p:stCondLst>
                                    <p:cond delay="0"/>
                                  </p:stCondLst>
                                  <p:childTnLst>
                                    <p:set>
                                      <p:cBhvr>
                                        <p:cTn id="131" dur="1" fill="hold">
                                          <p:stCondLst>
                                            <p:cond delay="0"/>
                                          </p:stCondLst>
                                        </p:cTn>
                                        <p:tgtEl>
                                          <p:spTgt spid="17"/>
                                        </p:tgtEl>
                                        <p:attrNameLst>
                                          <p:attrName>style.visibility</p:attrName>
                                        </p:attrNameLst>
                                      </p:cBhvr>
                                      <p:to>
                                        <p:strVal val="visible"/>
                                      </p:to>
                                    </p:set>
                                    <p:anim calcmode="lin" valueType="num">
                                      <p:cBhvr additive="base">
                                        <p:cTn id="132" dur="500" fill="hold"/>
                                        <p:tgtEl>
                                          <p:spTgt spid="17"/>
                                        </p:tgtEl>
                                        <p:attrNameLst>
                                          <p:attrName>ppt_x</p:attrName>
                                        </p:attrNameLst>
                                      </p:cBhvr>
                                      <p:tavLst>
                                        <p:tav tm="0">
                                          <p:val>
                                            <p:strVal val="1+#ppt_w/2"/>
                                          </p:val>
                                        </p:tav>
                                        <p:tav tm="100000">
                                          <p:val>
                                            <p:strVal val="#ppt_x"/>
                                          </p:val>
                                        </p:tav>
                                      </p:tavLst>
                                    </p:anim>
                                    <p:anim calcmode="lin" valueType="num">
                                      <p:cBhvr additive="base">
                                        <p:cTn id="13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 presetClass="entr" presetSubtype="2" fill="hold" grpId="0" nodeType="clickEffect">
                                  <p:stCondLst>
                                    <p:cond delay="0"/>
                                  </p:stCondLst>
                                  <p:childTnLst>
                                    <p:set>
                                      <p:cBhvr>
                                        <p:cTn id="137" dur="1" fill="hold">
                                          <p:stCondLst>
                                            <p:cond delay="0"/>
                                          </p:stCondLst>
                                        </p:cTn>
                                        <p:tgtEl>
                                          <p:spTgt spid="2"/>
                                        </p:tgtEl>
                                        <p:attrNameLst>
                                          <p:attrName>style.visibility</p:attrName>
                                        </p:attrNameLst>
                                      </p:cBhvr>
                                      <p:to>
                                        <p:strVal val="visible"/>
                                      </p:to>
                                    </p:set>
                                    <p:anim calcmode="lin" valueType="num">
                                      <p:cBhvr additive="base">
                                        <p:cTn id="138" dur="500" fill="hold"/>
                                        <p:tgtEl>
                                          <p:spTgt spid="2"/>
                                        </p:tgtEl>
                                        <p:attrNameLst>
                                          <p:attrName>ppt_x</p:attrName>
                                        </p:attrNameLst>
                                      </p:cBhvr>
                                      <p:tavLst>
                                        <p:tav tm="0">
                                          <p:val>
                                            <p:strVal val="1+#ppt_w/2"/>
                                          </p:val>
                                        </p:tav>
                                        <p:tav tm="100000">
                                          <p:val>
                                            <p:strVal val="#ppt_x"/>
                                          </p:val>
                                        </p:tav>
                                      </p:tavLst>
                                    </p:anim>
                                    <p:anim calcmode="lin" valueType="num">
                                      <p:cBhvr additive="base">
                                        <p:cTn id="139" dur="500" fill="hold"/>
                                        <p:tgtEl>
                                          <p:spTgt spid="2"/>
                                        </p:tgtEl>
                                        <p:attrNameLst>
                                          <p:attrName>ppt_y</p:attrName>
                                        </p:attrNameLst>
                                      </p:cBhvr>
                                      <p:tavLst>
                                        <p:tav tm="0">
                                          <p:val>
                                            <p:strVal val="#ppt_y"/>
                                          </p:val>
                                        </p:tav>
                                        <p:tav tm="100000">
                                          <p:val>
                                            <p:strVal val="#ppt_y"/>
                                          </p:val>
                                        </p:tav>
                                      </p:tavLst>
                                    </p:anim>
                                  </p:childTnLst>
                                </p:cTn>
                              </p:par>
                            </p:childTnLst>
                          </p:cTn>
                        </p:par>
                        <p:par>
                          <p:cTn id="140" fill="hold" nodeType="afterGroup">
                            <p:stCondLst>
                              <p:cond delay="500"/>
                            </p:stCondLst>
                            <p:childTnLst>
                              <p:par>
                                <p:cTn id="141" presetID="2" presetClass="entr" presetSubtype="2" fill="hold" grpId="0" nodeType="afterEffect">
                                  <p:stCondLst>
                                    <p:cond delay="0"/>
                                  </p:stCondLst>
                                  <p:childTnLst>
                                    <p:set>
                                      <p:cBhvr>
                                        <p:cTn id="142" dur="1" fill="hold">
                                          <p:stCondLst>
                                            <p:cond delay="0"/>
                                          </p:stCondLst>
                                        </p:cTn>
                                        <p:tgtEl>
                                          <p:spTgt spid="18"/>
                                        </p:tgtEl>
                                        <p:attrNameLst>
                                          <p:attrName>style.visibility</p:attrName>
                                        </p:attrNameLst>
                                      </p:cBhvr>
                                      <p:to>
                                        <p:strVal val="visible"/>
                                      </p:to>
                                    </p:set>
                                    <p:anim calcmode="lin" valueType="num">
                                      <p:cBhvr additive="base">
                                        <p:cTn id="143" dur="500" fill="hold"/>
                                        <p:tgtEl>
                                          <p:spTgt spid="18"/>
                                        </p:tgtEl>
                                        <p:attrNameLst>
                                          <p:attrName>ppt_x</p:attrName>
                                        </p:attrNameLst>
                                      </p:cBhvr>
                                      <p:tavLst>
                                        <p:tav tm="0">
                                          <p:val>
                                            <p:strVal val="1+#ppt_w/2"/>
                                          </p:val>
                                        </p:tav>
                                        <p:tav tm="100000">
                                          <p:val>
                                            <p:strVal val="#ppt_x"/>
                                          </p:val>
                                        </p:tav>
                                      </p:tavLst>
                                    </p:anim>
                                    <p:anim calcmode="lin" valueType="num">
                                      <p:cBhvr additive="base">
                                        <p:cTn id="14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p:bldP spid="5127" grpId="0" animBg="1"/>
      <p:bldP spid="5128" grpId="0" animBg="1"/>
      <p:bldP spid="5129" grpId="0" animBg="1"/>
      <p:bldP spid="5130" grpId="0" animBg="1"/>
      <p:bldP spid="5131" grpId="0"/>
      <p:bldP spid="5132" grpId="0" animBg="1"/>
      <p:bldP spid="5133" grpId="0"/>
      <p:bldP spid="5134" grpId="0" animBg="1"/>
      <p:bldP spid="5135" grpId="0" animBg="1"/>
      <p:bldP spid="5136" grpId="0" animBg="1"/>
      <p:bldP spid="5137" grpId="0"/>
      <p:bldP spid="5138" grpId="0" animBg="1"/>
      <p:bldP spid="5139" grpId="0" animBg="1"/>
      <p:bldP spid="6" grpId="0"/>
      <p:bldP spid="5141" grpId="0"/>
      <p:bldP spid="8" grpId="0"/>
      <p:bldP spid="5143" grpId="0"/>
      <p:bldP spid="5144" grpId="0"/>
      <p:bldP spid="5145" grpId="0"/>
      <p:bldP spid="12" grpId="0"/>
      <p:bldP spid="5147" grpId="0"/>
      <p:bldP spid="5148" grpId="0"/>
      <p:bldP spid="5149" grpId="0"/>
      <p:bldP spid="16" grpId="0"/>
      <p:bldP spid="17" grpId="0"/>
      <p:bldP spid="1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コンテンツ プレースホルダー 1">
            <a:extLst>
              <a:ext uri="{FF2B5EF4-FFF2-40B4-BE49-F238E27FC236}">
                <a16:creationId xmlns:a16="http://schemas.microsoft.com/office/drawing/2014/main" id="{44FA1124-4A34-4F91-B928-39859BE78401}"/>
              </a:ext>
            </a:extLst>
          </p:cNvPr>
          <p:cNvGraphicFramePr>
            <a:graphicFrameLocks noGrp="1" noChangeAspect="1"/>
          </p:cNvGraphicFramePr>
          <p:nvPr>
            <p:ph/>
          </p:nvPr>
        </p:nvGraphicFramePr>
        <p:xfrm>
          <a:off x="0" y="0"/>
          <a:ext cx="5221288" cy="7389813"/>
        </p:xfrm>
        <a:graphic>
          <a:graphicData uri="http://schemas.openxmlformats.org/presentationml/2006/ole">
            <mc:AlternateContent xmlns:mc="http://schemas.openxmlformats.org/markup-compatibility/2006">
              <mc:Choice xmlns:v="urn:schemas-microsoft-com:vml" Requires="v">
                <p:oleObj spid="_x0000_s8207" name="Acrobat Document" r:id="rId3" imgW="5667119" imgH="8019810" progId="AcroExch.Document.DC">
                  <p:embed/>
                </p:oleObj>
              </mc:Choice>
              <mc:Fallback>
                <p:oleObj name="Acrobat Document" r:id="rId3" imgW="5667119" imgH="8019810" progId="AcroExch.Document.DC">
                  <p:embed/>
                  <p:pic>
                    <p:nvPicPr>
                      <p:cNvPr id="0" name="コンテンツ プレースホルダー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221288" cy="738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197" name="Text Box 5">
            <a:extLst>
              <a:ext uri="{FF2B5EF4-FFF2-40B4-BE49-F238E27FC236}">
                <a16:creationId xmlns:a16="http://schemas.microsoft.com/office/drawing/2014/main" id="{0DE5E9C2-52D5-4431-937F-14A9FEC9658F}"/>
              </a:ext>
            </a:extLst>
          </p:cNvPr>
          <p:cNvSpPr txBox="1">
            <a:spLocks noChangeArrowheads="1"/>
          </p:cNvSpPr>
          <p:nvPr/>
        </p:nvSpPr>
        <p:spPr bwMode="auto">
          <a:xfrm>
            <a:off x="5364163" y="1412875"/>
            <a:ext cx="3671887" cy="277018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a:solidFill>
                  <a:srgbClr val="3366FF"/>
                </a:solidFill>
                <a:latin typeface="AR P丸ゴシック体E" pitchFamily="50" charset="-128"/>
                <a:ea typeface="AR P丸ゴシック体E" pitchFamily="50" charset="-128"/>
              </a:rPr>
              <a:t>応募者本人への質問に応える</a:t>
            </a:r>
            <a:endParaRPr lang="en-US" altLang="ja-JP" sz="1200">
              <a:solidFill>
                <a:srgbClr val="3366FF"/>
              </a:solidFill>
              <a:latin typeface="AR P丸ゴシック体E" pitchFamily="50" charset="-128"/>
              <a:ea typeface="AR P丸ゴシック体E" pitchFamily="50" charset="-128"/>
            </a:endParaRPr>
          </a:p>
          <a:p>
            <a:pPr eaLnBrk="1" hangingPunct="1">
              <a:spcBef>
                <a:spcPct val="50000"/>
              </a:spcBef>
              <a:buFontTx/>
              <a:buNone/>
            </a:pPr>
            <a:r>
              <a:rPr lang="ja-JP" altLang="en-US" sz="1200">
                <a:solidFill>
                  <a:srgbClr val="3366FF"/>
                </a:solidFill>
                <a:latin typeface="AR P丸ゴシック体E" pitchFamily="50" charset="-128"/>
                <a:ea typeface="AR P丸ゴシック体E" pitchFamily="50" charset="-128"/>
              </a:rPr>
              <a:t>　　　自分で考え、英訳　すること</a:t>
            </a:r>
          </a:p>
          <a:p>
            <a:pPr eaLnBrk="1" hangingPunct="1">
              <a:spcBef>
                <a:spcPct val="50000"/>
              </a:spcBef>
              <a:buFontTx/>
              <a:buNone/>
            </a:pPr>
            <a:endParaRPr lang="ja-JP" altLang="en-US" sz="1200">
              <a:solidFill>
                <a:srgbClr val="3366FF"/>
              </a:solidFill>
              <a:latin typeface="AR P丸ゴシック体E" pitchFamily="50" charset="-128"/>
              <a:ea typeface="AR P丸ゴシック体E" pitchFamily="50" charset="-128"/>
            </a:endParaRPr>
          </a:p>
          <a:p>
            <a:pPr eaLnBrk="1" hangingPunct="1">
              <a:spcBef>
                <a:spcPct val="50000"/>
              </a:spcBef>
              <a:buFontTx/>
              <a:buNone/>
            </a:pPr>
            <a:r>
              <a:rPr lang="ja-JP" altLang="en-US" sz="1200">
                <a:solidFill>
                  <a:srgbClr val="3366FF"/>
                </a:solidFill>
                <a:latin typeface="AR P丸ゴシック体E" pitchFamily="50" charset="-128"/>
                <a:ea typeface="AR P丸ゴシック体E" pitchFamily="50" charset="-128"/>
              </a:rPr>
              <a:t>各項目に対し応えること</a:t>
            </a:r>
          </a:p>
          <a:p>
            <a:pPr eaLnBrk="1" hangingPunct="1">
              <a:spcBef>
                <a:spcPct val="50000"/>
              </a:spcBef>
              <a:buFontTx/>
              <a:buNone/>
            </a:pPr>
            <a:r>
              <a:rPr lang="en-US" altLang="ja-JP" sz="1200" u="sng">
                <a:solidFill>
                  <a:srgbClr val="FF0000"/>
                </a:solidFill>
                <a:latin typeface="AR P丸ゴシック体E" pitchFamily="50" charset="-128"/>
                <a:ea typeface="AR P丸ゴシック体E" pitchFamily="50" charset="-128"/>
              </a:rPr>
              <a:t>A4</a:t>
            </a:r>
            <a:r>
              <a:rPr lang="ja-JP" altLang="en-US" sz="1200" u="sng">
                <a:solidFill>
                  <a:srgbClr val="FF0000"/>
                </a:solidFill>
                <a:latin typeface="AR P丸ゴシック体E" pitchFamily="50" charset="-128"/>
                <a:ea typeface="AR P丸ゴシック体E" pitchFamily="50" charset="-128"/>
              </a:rPr>
              <a:t>に　</a:t>
            </a:r>
            <a:r>
              <a:rPr lang="en-US" altLang="ja-JP" sz="1200" u="sng">
                <a:solidFill>
                  <a:srgbClr val="FF0000"/>
                </a:solidFill>
                <a:latin typeface="AR P丸ゴシック体E" pitchFamily="50" charset="-128"/>
                <a:ea typeface="AR P丸ゴシック体E" pitchFamily="50" charset="-128"/>
              </a:rPr>
              <a:t>2</a:t>
            </a:r>
            <a:r>
              <a:rPr lang="ja-JP" altLang="en-US" sz="1200" u="sng">
                <a:solidFill>
                  <a:srgbClr val="FF0000"/>
                </a:solidFill>
                <a:latin typeface="AR P丸ゴシック体E" pitchFamily="50" charset="-128"/>
                <a:ea typeface="AR P丸ゴシック体E" pitchFamily="50" charset="-128"/>
              </a:rPr>
              <a:t>－</a:t>
            </a:r>
            <a:r>
              <a:rPr lang="en-US" altLang="ja-JP" sz="1200" u="sng">
                <a:solidFill>
                  <a:srgbClr val="FF0000"/>
                </a:solidFill>
                <a:latin typeface="AR P丸ゴシック体E" pitchFamily="50" charset="-128"/>
                <a:ea typeface="AR P丸ゴシック体E" pitchFamily="50" charset="-128"/>
              </a:rPr>
              <a:t>3</a:t>
            </a:r>
            <a:r>
              <a:rPr lang="ja-JP" altLang="en-US" sz="1200" u="sng">
                <a:solidFill>
                  <a:srgbClr val="FF0000"/>
                </a:solidFill>
                <a:latin typeface="AR P丸ゴシック体E" pitchFamily="50" charset="-128"/>
                <a:ea typeface="AR P丸ゴシック体E" pitchFamily="50" charset="-128"/>
              </a:rPr>
              <a:t>枚</a:t>
            </a:r>
            <a:r>
              <a:rPr lang="ja-JP" altLang="en-US" sz="1200">
                <a:solidFill>
                  <a:srgbClr val="FF0000"/>
                </a:solidFill>
                <a:latin typeface="AR P丸ゴシック体E" pitchFamily="50" charset="-128"/>
                <a:ea typeface="AR P丸ゴシック体E" pitchFamily="50" charset="-128"/>
              </a:rPr>
              <a:t>で</a:t>
            </a:r>
          </a:p>
          <a:p>
            <a:pPr eaLnBrk="1" hangingPunct="1">
              <a:spcBef>
                <a:spcPct val="50000"/>
              </a:spcBef>
              <a:buFontTx/>
              <a:buNone/>
            </a:pPr>
            <a:r>
              <a:rPr lang="ja-JP" altLang="en-US" sz="1200">
                <a:solidFill>
                  <a:srgbClr val="3366FF"/>
                </a:solidFill>
                <a:latin typeface="AR P丸ゴシック体E" pitchFamily="50" charset="-128"/>
                <a:ea typeface="AR P丸ゴシック体E" pitchFamily="50" charset="-128"/>
              </a:rPr>
              <a:t>　（</a:t>
            </a:r>
            <a:r>
              <a:rPr lang="en-US" altLang="ja-JP" sz="1200">
                <a:solidFill>
                  <a:srgbClr val="3366FF"/>
                </a:solidFill>
                <a:latin typeface="AR P丸ゴシック体E" pitchFamily="50" charset="-128"/>
                <a:ea typeface="AR P丸ゴシック体E" pitchFamily="50" charset="-128"/>
              </a:rPr>
              <a:t>10</a:t>
            </a:r>
            <a:r>
              <a:rPr lang="ja-JP" altLang="en-US" sz="1200">
                <a:solidFill>
                  <a:srgbClr val="3366FF"/>
                </a:solidFill>
                <a:latin typeface="AR P丸ゴシック体E" pitchFamily="50" charset="-128"/>
                <a:ea typeface="AR P丸ゴシック体E" pitchFamily="50" charset="-128"/>
              </a:rPr>
              <a:t>－１１ポ）のタイプを使用すること</a:t>
            </a:r>
          </a:p>
          <a:p>
            <a:pPr eaLnBrk="1" hangingPunct="1">
              <a:spcBef>
                <a:spcPct val="50000"/>
              </a:spcBef>
              <a:buFontTx/>
              <a:buNone/>
            </a:pPr>
            <a:r>
              <a:rPr lang="ja-JP" altLang="en-US" sz="1200">
                <a:solidFill>
                  <a:srgbClr val="3366FF"/>
                </a:solidFill>
                <a:latin typeface="AR P丸ゴシック体E" pitchFamily="50" charset="-128"/>
                <a:ea typeface="AR P丸ゴシック体E" pitchFamily="50" charset="-128"/>
              </a:rPr>
              <a:t>　１枚～</a:t>
            </a:r>
            <a:r>
              <a:rPr lang="en-US" altLang="ja-JP" sz="1200">
                <a:solidFill>
                  <a:srgbClr val="3366FF"/>
                </a:solidFill>
                <a:latin typeface="AR P丸ゴシック体E" pitchFamily="50" charset="-128"/>
                <a:ea typeface="AR P丸ゴシック体E" pitchFamily="50" charset="-128"/>
              </a:rPr>
              <a:t>1.5</a:t>
            </a:r>
            <a:r>
              <a:rPr lang="ja-JP" altLang="en-US" sz="1200">
                <a:solidFill>
                  <a:srgbClr val="3366FF"/>
                </a:solidFill>
                <a:latin typeface="AR P丸ゴシック体E" pitchFamily="50" charset="-128"/>
                <a:ea typeface="AR P丸ゴシック体E" pitchFamily="50" charset="-128"/>
              </a:rPr>
              <a:t>枚では短い。</a:t>
            </a:r>
          </a:p>
          <a:p>
            <a:pPr eaLnBrk="1" hangingPunct="1">
              <a:spcBef>
                <a:spcPct val="50000"/>
              </a:spcBef>
              <a:buFontTx/>
              <a:buNone/>
            </a:pPr>
            <a:r>
              <a:rPr lang="ja-JP" altLang="en-US" sz="1200">
                <a:solidFill>
                  <a:srgbClr val="3366FF"/>
                </a:solidFill>
                <a:latin typeface="AR P丸ゴシック体E" pitchFamily="50" charset="-128"/>
                <a:ea typeface="AR P丸ゴシック体E" pitchFamily="50" charset="-128"/>
              </a:rPr>
              <a:t>苦手なこと、物、動物等ははっきり明示する</a:t>
            </a:r>
          </a:p>
          <a:p>
            <a:pPr eaLnBrk="1" hangingPunct="1">
              <a:spcBef>
                <a:spcPct val="50000"/>
              </a:spcBef>
              <a:buFontTx/>
              <a:buNone/>
            </a:pPr>
            <a:r>
              <a:rPr lang="ja-JP" altLang="en-US" sz="1200">
                <a:solidFill>
                  <a:srgbClr val="3366FF"/>
                </a:solidFill>
                <a:latin typeface="AR P丸ゴシック体E" pitchFamily="50" charset="-128"/>
                <a:ea typeface="AR P丸ゴシック体E" pitchFamily="50" charset="-128"/>
              </a:rPr>
              <a:t>手書きは基本的に　</a:t>
            </a:r>
            <a:r>
              <a:rPr lang="ja-JP" altLang="en-US" sz="1200">
                <a:solidFill>
                  <a:srgbClr val="FF0000"/>
                </a:solidFill>
                <a:latin typeface="AR P丸ゴシック体E" pitchFamily="50" charset="-128"/>
                <a:ea typeface="AR P丸ゴシック体E" pitchFamily="50" charset="-128"/>
              </a:rPr>
              <a:t>だめ</a:t>
            </a:r>
            <a:r>
              <a:rPr lang="ja-JP" altLang="en-US" sz="1200">
                <a:solidFill>
                  <a:srgbClr val="3366FF"/>
                </a:solidFill>
                <a:latin typeface="AR P丸ゴシック体E" pitchFamily="50" charset="-128"/>
                <a:ea typeface="AR P丸ゴシック体E" pitchFamily="50" charset="-128"/>
              </a:rPr>
              <a:t>　とします</a:t>
            </a:r>
          </a:p>
          <a:p>
            <a:pPr eaLnBrk="1" hangingPunct="1">
              <a:spcBef>
                <a:spcPct val="50000"/>
              </a:spcBef>
              <a:buFontTx/>
              <a:buNone/>
            </a:pPr>
            <a:r>
              <a:rPr lang="ja-JP" altLang="en-US" sz="1200">
                <a:solidFill>
                  <a:srgbClr val="3366FF"/>
                </a:solidFill>
                <a:latin typeface="AR P丸ゴシック体E" pitchFamily="50" charset="-128"/>
                <a:ea typeface="AR P丸ゴシック体E" pitchFamily="50" charset="-128"/>
              </a:rPr>
              <a:t>　</a:t>
            </a:r>
          </a:p>
        </p:txBody>
      </p:sp>
      <p:sp>
        <p:nvSpPr>
          <p:cNvPr id="8198" name="Text Box 6">
            <a:extLst>
              <a:ext uri="{FF2B5EF4-FFF2-40B4-BE49-F238E27FC236}">
                <a16:creationId xmlns:a16="http://schemas.microsoft.com/office/drawing/2014/main" id="{EBB15E01-511D-4EB9-8E25-823C6E8CA6CE}"/>
              </a:ext>
            </a:extLst>
          </p:cNvPr>
          <p:cNvSpPr txBox="1">
            <a:spLocks noChangeArrowheads="1"/>
          </p:cNvSpPr>
          <p:nvPr/>
        </p:nvSpPr>
        <p:spPr bwMode="auto">
          <a:xfrm>
            <a:off x="4932041" y="4292600"/>
            <a:ext cx="4211960" cy="203132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b="1" dirty="0">
                <a:solidFill>
                  <a:srgbClr val="3366FF"/>
                </a:solidFill>
                <a:latin typeface="AR P丸ゴシック体E" pitchFamily="50" charset="-128"/>
                <a:ea typeface="AR P丸ゴシック体E" pitchFamily="50" charset="-128"/>
              </a:rPr>
              <a:t>保護者への質問に応える</a:t>
            </a:r>
          </a:p>
          <a:p>
            <a:pPr eaLnBrk="1" hangingPunct="1">
              <a:spcBef>
                <a:spcPct val="50000"/>
              </a:spcBef>
              <a:buFontTx/>
              <a:buNone/>
            </a:pPr>
            <a:r>
              <a:rPr lang="ja-JP" altLang="en-US" sz="1200" b="1" dirty="0">
                <a:solidFill>
                  <a:srgbClr val="3366FF"/>
                </a:solidFill>
                <a:latin typeface="AR P丸ゴシック体E" pitchFamily="50" charset="-128"/>
                <a:ea typeface="AR P丸ゴシック体E" pitchFamily="50" charset="-128"/>
              </a:rPr>
              <a:t>　</a:t>
            </a:r>
            <a:r>
              <a:rPr lang="ja-JP" altLang="en-US" sz="1000" b="1" dirty="0">
                <a:solidFill>
                  <a:srgbClr val="3366FF"/>
                </a:solidFill>
                <a:latin typeface="AR P丸ゴシック体E" pitchFamily="50" charset="-128"/>
                <a:ea typeface="AR P丸ゴシック体E" pitchFamily="50" charset="-128"/>
              </a:rPr>
              <a:t>　（保護者自身で作成してください）</a:t>
            </a:r>
          </a:p>
          <a:p>
            <a:pPr eaLnBrk="1" hangingPunct="1">
              <a:spcBef>
                <a:spcPct val="50000"/>
              </a:spcBef>
              <a:buFontTx/>
              <a:buNone/>
            </a:pPr>
            <a:r>
              <a:rPr lang="ja-JP" altLang="en-US" sz="1000" b="1" dirty="0">
                <a:solidFill>
                  <a:srgbClr val="3366FF"/>
                </a:solidFill>
                <a:latin typeface="AR P丸ゴシック体E" pitchFamily="50" charset="-128"/>
                <a:ea typeface="AR P丸ゴシック体E" pitchFamily="50" charset="-128"/>
              </a:rPr>
              <a:t>　　（相手のクラブ、ホストファミリー向けです）</a:t>
            </a:r>
            <a:endParaRPr lang="en-US" altLang="ja-JP" sz="1000" b="1" dirty="0">
              <a:solidFill>
                <a:srgbClr val="3366FF"/>
              </a:solidFill>
              <a:latin typeface="AR P丸ゴシック体E" pitchFamily="50" charset="-128"/>
              <a:ea typeface="AR P丸ゴシック体E" pitchFamily="50" charset="-128"/>
            </a:endParaRPr>
          </a:p>
          <a:p>
            <a:pPr eaLnBrk="1" hangingPunct="1">
              <a:spcBef>
                <a:spcPct val="50000"/>
              </a:spcBef>
              <a:buFontTx/>
              <a:buNone/>
            </a:pPr>
            <a:endParaRPr lang="en-US" altLang="ja-JP" sz="1000" b="1" dirty="0">
              <a:solidFill>
                <a:srgbClr val="3366FF"/>
              </a:solidFill>
              <a:latin typeface="AR P丸ゴシック体E" pitchFamily="50" charset="-128"/>
              <a:ea typeface="AR P丸ゴシック体E" pitchFamily="50" charset="-128"/>
            </a:endParaRPr>
          </a:p>
          <a:p>
            <a:pPr eaLnBrk="1" hangingPunct="1">
              <a:spcBef>
                <a:spcPct val="50000"/>
              </a:spcBef>
              <a:buFontTx/>
              <a:buNone/>
            </a:pPr>
            <a:r>
              <a:rPr lang="ja-JP" altLang="en-US" sz="1000" b="1" u="sng" dirty="0">
                <a:solidFill>
                  <a:srgbClr val="FF0000"/>
                </a:solidFill>
                <a:latin typeface="AR P丸ゴシック体E" pitchFamily="50" charset="-128"/>
                <a:ea typeface="AR P丸ゴシック体E" pitchFamily="50" charset="-128"/>
              </a:rPr>
              <a:t>（サンプルを参照してください：本人のいい点を強調してください）</a:t>
            </a:r>
          </a:p>
          <a:p>
            <a:pPr eaLnBrk="1" hangingPunct="1">
              <a:spcBef>
                <a:spcPct val="50000"/>
              </a:spcBef>
              <a:buFontTx/>
              <a:buNone/>
            </a:pPr>
            <a:endParaRPr lang="ja-JP" altLang="en-US" sz="1000" b="1" dirty="0">
              <a:solidFill>
                <a:srgbClr val="3366FF"/>
              </a:solidFill>
              <a:latin typeface="AR P丸ゴシック体E" pitchFamily="50" charset="-128"/>
              <a:ea typeface="AR P丸ゴシック体E" pitchFamily="50" charset="-128"/>
            </a:endParaRPr>
          </a:p>
          <a:p>
            <a:pPr eaLnBrk="1" hangingPunct="1">
              <a:spcBef>
                <a:spcPct val="50000"/>
              </a:spcBef>
              <a:buFontTx/>
              <a:buNone/>
            </a:pPr>
            <a:r>
              <a:rPr lang="ja-JP" altLang="en-US" sz="1200" b="1" dirty="0">
                <a:solidFill>
                  <a:srgbClr val="3366FF"/>
                </a:solidFill>
                <a:latin typeface="AR P丸ゴシック体E" pitchFamily="50" charset="-128"/>
                <a:ea typeface="AR P丸ゴシック体E" pitchFamily="50" charset="-128"/>
              </a:rPr>
              <a:t>留意点は上記と同様です</a:t>
            </a:r>
          </a:p>
          <a:p>
            <a:pPr eaLnBrk="1" hangingPunct="1">
              <a:spcBef>
                <a:spcPct val="50000"/>
              </a:spcBef>
              <a:buFontTx/>
              <a:buNone/>
            </a:pPr>
            <a:r>
              <a:rPr lang="ja-JP" altLang="en-US" sz="1200" b="1" dirty="0">
                <a:solidFill>
                  <a:srgbClr val="3366FF"/>
                </a:solidFill>
                <a:latin typeface="AR P丸ゴシック体E" pitchFamily="50" charset="-128"/>
                <a:ea typeface="AR P丸ゴシック体E" pitchFamily="50" charset="-128"/>
              </a:rPr>
              <a:t>最長で　</a:t>
            </a:r>
            <a:r>
              <a:rPr lang="en-US" altLang="ja-JP" sz="1200" b="1" dirty="0">
                <a:solidFill>
                  <a:srgbClr val="FF0000"/>
                </a:solidFill>
                <a:latin typeface="AR P丸ゴシック体E" pitchFamily="50" charset="-128"/>
                <a:ea typeface="AR P丸ゴシック体E" pitchFamily="50" charset="-128"/>
              </a:rPr>
              <a:t>A4</a:t>
            </a:r>
            <a:r>
              <a:rPr lang="ja-JP" altLang="en-US" sz="1200" b="1" dirty="0">
                <a:solidFill>
                  <a:srgbClr val="FF0000"/>
                </a:solidFill>
                <a:latin typeface="AR P丸ゴシック体E" pitchFamily="50" charset="-128"/>
                <a:ea typeface="AR P丸ゴシック体E" pitchFamily="50" charset="-128"/>
              </a:rPr>
              <a:t>　２ページまで　</a:t>
            </a:r>
            <a:r>
              <a:rPr lang="ja-JP" altLang="en-US" sz="1200" b="1" dirty="0">
                <a:solidFill>
                  <a:srgbClr val="0000FF"/>
                </a:solidFill>
                <a:latin typeface="AR P丸ゴシック体E" pitchFamily="50" charset="-128"/>
                <a:ea typeface="AR P丸ゴシック体E" pitchFamily="50" charset="-128"/>
              </a:rPr>
              <a:t>とする</a:t>
            </a:r>
          </a:p>
        </p:txBody>
      </p:sp>
      <p:sp>
        <p:nvSpPr>
          <p:cNvPr id="8199" name="Line 7">
            <a:extLst>
              <a:ext uri="{FF2B5EF4-FFF2-40B4-BE49-F238E27FC236}">
                <a16:creationId xmlns:a16="http://schemas.microsoft.com/office/drawing/2014/main" id="{6D5ADE6D-032D-4C60-B73E-01663961ACB9}"/>
              </a:ext>
            </a:extLst>
          </p:cNvPr>
          <p:cNvSpPr>
            <a:spLocks noChangeShapeType="1"/>
          </p:cNvSpPr>
          <p:nvPr/>
        </p:nvSpPr>
        <p:spPr bwMode="auto">
          <a:xfrm flipV="1">
            <a:off x="4356100" y="2492375"/>
            <a:ext cx="1008063" cy="360363"/>
          </a:xfrm>
          <a:prstGeom prst="line">
            <a:avLst/>
          </a:prstGeom>
          <a:noFill/>
          <a:ln w="9525">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00" name="Line 8">
            <a:extLst>
              <a:ext uri="{FF2B5EF4-FFF2-40B4-BE49-F238E27FC236}">
                <a16:creationId xmlns:a16="http://schemas.microsoft.com/office/drawing/2014/main" id="{22A28C3C-1717-45A6-842E-0159F634940D}"/>
              </a:ext>
            </a:extLst>
          </p:cNvPr>
          <p:cNvSpPr>
            <a:spLocks noChangeShapeType="1"/>
          </p:cNvSpPr>
          <p:nvPr/>
        </p:nvSpPr>
        <p:spPr bwMode="auto">
          <a:xfrm>
            <a:off x="4284663" y="4652963"/>
            <a:ext cx="1079500" cy="360362"/>
          </a:xfrm>
          <a:prstGeom prst="line">
            <a:avLst/>
          </a:prstGeom>
          <a:noFill/>
          <a:ln w="9525">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 name="Rectangle 9">
            <a:extLst>
              <a:ext uri="{FF2B5EF4-FFF2-40B4-BE49-F238E27FC236}">
                <a16:creationId xmlns:a16="http://schemas.microsoft.com/office/drawing/2014/main" id="{656CE6E1-4F7D-4058-BD1B-032698E54452}"/>
              </a:ext>
            </a:extLst>
          </p:cNvPr>
          <p:cNvSpPr>
            <a:spLocks noChangeArrowheads="1"/>
          </p:cNvSpPr>
          <p:nvPr/>
        </p:nvSpPr>
        <p:spPr bwMode="auto">
          <a:xfrm>
            <a:off x="3203575" y="795338"/>
            <a:ext cx="1533525" cy="142875"/>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3" name="Line 10">
            <a:extLst>
              <a:ext uri="{FF2B5EF4-FFF2-40B4-BE49-F238E27FC236}">
                <a16:creationId xmlns:a16="http://schemas.microsoft.com/office/drawing/2014/main" id="{A66D6CA4-9978-4AD3-9466-1F2CD3B7829C}"/>
              </a:ext>
            </a:extLst>
          </p:cNvPr>
          <p:cNvSpPr>
            <a:spLocks noChangeShapeType="1"/>
          </p:cNvSpPr>
          <p:nvPr/>
        </p:nvSpPr>
        <p:spPr bwMode="auto">
          <a:xfrm flipV="1">
            <a:off x="4356100" y="765175"/>
            <a:ext cx="1511300" cy="14287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01" name="Text Box 11">
            <a:extLst>
              <a:ext uri="{FF2B5EF4-FFF2-40B4-BE49-F238E27FC236}">
                <a16:creationId xmlns:a16="http://schemas.microsoft.com/office/drawing/2014/main" id="{81A41151-E92D-4938-8C6A-DFB3D9E9AABD}"/>
              </a:ext>
            </a:extLst>
          </p:cNvPr>
          <p:cNvSpPr txBox="1">
            <a:spLocks noChangeArrowheads="1"/>
          </p:cNvSpPr>
          <p:nvPr/>
        </p:nvSpPr>
        <p:spPr bwMode="auto">
          <a:xfrm>
            <a:off x="5795963" y="620713"/>
            <a:ext cx="1884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00CC00"/>
                </a:solidFill>
              </a:rPr>
              <a:t>自動的に表示されます</a:t>
            </a:r>
          </a:p>
        </p:txBody>
      </p:sp>
      <p:sp>
        <p:nvSpPr>
          <p:cNvPr id="8202" name="テキスト ボックス 23">
            <a:extLst>
              <a:ext uri="{FF2B5EF4-FFF2-40B4-BE49-F238E27FC236}">
                <a16:creationId xmlns:a16="http://schemas.microsoft.com/office/drawing/2014/main" id="{B17279CC-A315-47B6-A6E2-0E2438A0DD4D}"/>
              </a:ext>
            </a:extLst>
          </p:cNvPr>
          <p:cNvSpPr txBox="1">
            <a:spLocks noChangeArrowheads="1"/>
          </p:cNvSpPr>
          <p:nvPr/>
        </p:nvSpPr>
        <p:spPr bwMode="auto">
          <a:xfrm>
            <a:off x="0" y="635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a:solidFill>
                  <a:schemeClr val="bg1"/>
                </a:solidFill>
                <a:latin typeface="AR P丸ゴシック体E" pitchFamily="50" charset="-128"/>
                <a:ea typeface="AR P丸ゴシック体E" pitchFamily="50" charset="-128"/>
              </a:rPr>
              <a:t>　　自己紹介・家族からの推薦状　</a:t>
            </a:r>
            <a:r>
              <a:rPr lang="en-US" altLang="ja-JP" sz="2800">
                <a:solidFill>
                  <a:schemeClr val="bg1"/>
                </a:solidFill>
                <a:latin typeface="AR P丸ゴシック体E" pitchFamily="50" charset="-128"/>
                <a:ea typeface="AR P丸ゴシック体E" pitchFamily="50" charset="-128"/>
              </a:rPr>
              <a:t>…</a:t>
            </a:r>
            <a:r>
              <a:rPr lang="ja-JP" altLang="en-US" sz="2800">
                <a:solidFill>
                  <a:schemeClr val="bg1"/>
                </a:solidFill>
                <a:latin typeface="AR P丸ゴシック体E" pitchFamily="50" charset="-128"/>
                <a:ea typeface="AR P丸ゴシック体E" pitchFamily="50" charset="-128"/>
              </a:rPr>
              <a:t>　の　英文で</a:t>
            </a:r>
            <a:endParaRPr lang="ja-JP" altLang="en-US" sz="1600">
              <a:solidFill>
                <a:schemeClr val="bg1"/>
              </a:solidFill>
              <a:latin typeface="AR P丸ゴシック体E" pitchFamily="50" charset="-128"/>
              <a:ea typeface="AR P丸ゴシック体E"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ssolve">
                                      <p:cBhvr>
                                        <p:cTn id="7" dur="500"/>
                                        <p:tgtEl>
                                          <p:spTgt spid="8197"/>
                                        </p:tgtEl>
                                      </p:cBhvr>
                                    </p:animEffect>
                                  </p:childTnLst>
                                </p:cTn>
                              </p:par>
                              <p:par>
                                <p:cTn id="8" presetID="9" presetClass="entr" presetSubtype="0" fill="hold" nodeType="withEffect">
                                  <p:stCondLst>
                                    <p:cond delay="0"/>
                                  </p:stCondLst>
                                  <p:childTnLst>
                                    <p:set>
                                      <p:cBhvr>
                                        <p:cTn id="9" dur="1" fill="hold">
                                          <p:stCondLst>
                                            <p:cond delay="0"/>
                                          </p:stCondLst>
                                        </p:cTn>
                                        <p:tgtEl>
                                          <p:spTgt spid="8199"/>
                                        </p:tgtEl>
                                        <p:attrNameLst>
                                          <p:attrName>style.visibility</p:attrName>
                                        </p:attrNameLst>
                                      </p:cBhvr>
                                      <p:to>
                                        <p:strVal val="visible"/>
                                      </p:to>
                                    </p:set>
                                    <p:animEffect transition="in" filter="dissolve">
                                      <p:cBhvr>
                                        <p:cTn id="10" dur="500"/>
                                        <p:tgtEl>
                                          <p:spTgt spid="81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198"/>
                                        </p:tgtEl>
                                        <p:attrNameLst>
                                          <p:attrName>style.visibility</p:attrName>
                                        </p:attrNameLst>
                                      </p:cBhvr>
                                      <p:to>
                                        <p:strVal val="visible"/>
                                      </p:to>
                                    </p:set>
                                    <p:animEffect transition="in" filter="dissolve">
                                      <p:cBhvr>
                                        <p:cTn id="15" dur="500"/>
                                        <p:tgtEl>
                                          <p:spTgt spid="8198"/>
                                        </p:tgtEl>
                                      </p:cBhvr>
                                    </p:animEffect>
                                  </p:childTnLst>
                                </p:cTn>
                              </p:par>
                              <p:par>
                                <p:cTn id="16" presetID="9" presetClass="entr" presetSubtype="0" fill="hold" nodeType="withEffect">
                                  <p:stCondLst>
                                    <p:cond delay="0"/>
                                  </p:stCondLst>
                                  <p:childTnLst>
                                    <p:set>
                                      <p:cBhvr>
                                        <p:cTn id="17" dur="1" fill="hold">
                                          <p:stCondLst>
                                            <p:cond delay="0"/>
                                          </p:stCondLst>
                                        </p:cTn>
                                        <p:tgtEl>
                                          <p:spTgt spid="8200"/>
                                        </p:tgtEl>
                                        <p:attrNameLst>
                                          <p:attrName>style.visibility</p:attrName>
                                        </p:attrNameLst>
                                      </p:cBhvr>
                                      <p:to>
                                        <p:strVal val="visible"/>
                                      </p:to>
                                    </p:set>
                                    <p:animEffect transition="in" filter="dissolve">
                                      <p:cBhvr>
                                        <p:cTn id="18"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オブジェクト 3">
            <a:extLst>
              <a:ext uri="{FF2B5EF4-FFF2-40B4-BE49-F238E27FC236}">
                <a16:creationId xmlns:a16="http://schemas.microsoft.com/office/drawing/2014/main" id="{7879B902-158A-4859-87FA-13644720A3A8}"/>
              </a:ext>
            </a:extLst>
          </p:cNvPr>
          <p:cNvGraphicFramePr>
            <a:graphicFrameLocks noChangeAspect="1"/>
          </p:cNvGraphicFramePr>
          <p:nvPr/>
        </p:nvGraphicFramePr>
        <p:xfrm>
          <a:off x="0" y="-171450"/>
          <a:ext cx="5902325" cy="8353425"/>
        </p:xfrm>
        <a:graphic>
          <a:graphicData uri="http://schemas.openxmlformats.org/presentationml/2006/ole">
            <mc:AlternateContent xmlns:mc="http://schemas.openxmlformats.org/markup-compatibility/2006">
              <mc:Choice xmlns:v="urn:schemas-microsoft-com:vml" Requires="v">
                <p:oleObj spid="_x0000_s9228" name="Acrobat Document" r:id="rId3" imgW="5667363" imgH="8020022" progId="AcroExch.Document.7">
                  <p:embed/>
                </p:oleObj>
              </mc:Choice>
              <mc:Fallback>
                <p:oleObj name="Acrobat Document" r:id="rId3" imgW="5667363" imgH="8020022" progId="AcroExch.Document.7">
                  <p:embed/>
                  <p:pic>
                    <p:nvPicPr>
                      <p:cNvPr id="0" name="オブジェクト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50"/>
                        <a:ext cx="5902325" cy="8353425"/>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9" name="テキスト ボックス 3">
            <a:extLst>
              <a:ext uri="{FF2B5EF4-FFF2-40B4-BE49-F238E27FC236}">
                <a16:creationId xmlns:a16="http://schemas.microsoft.com/office/drawing/2014/main" id="{1F8FA7D3-9DEE-4231-9337-44E0C0EB47E9}"/>
              </a:ext>
            </a:extLst>
          </p:cNvPr>
          <p:cNvSpPr txBox="1">
            <a:spLocks noChangeArrowheads="1"/>
          </p:cNvSpPr>
          <p:nvPr/>
        </p:nvSpPr>
        <p:spPr bwMode="auto">
          <a:xfrm>
            <a:off x="611188" y="1773238"/>
            <a:ext cx="168433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FF0000"/>
                </a:solidFill>
                <a:latin typeface="AR P丸ゴシック体E" pitchFamily="50" charset="-128"/>
                <a:ea typeface="AR P丸ゴシック体E" pitchFamily="50" charset="-128"/>
              </a:rPr>
              <a:t>Student’s Letter</a:t>
            </a:r>
          </a:p>
          <a:p>
            <a:pPr eaLnBrk="1" hangingPunct="1">
              <a:spcBef>
                <a:spcPct val="0"/>
              </a:spcBef>
              <a:buFontTx/>
              <a:buNone/>
            </a:pPr>
            <a:endParaRPr lang="en-US" altLang="ja-JP" sz="1400">
              <a:latin typeface="AR P丸ゴシック体E" pitchFamily="50" charset="-128"/>
              <a:ea typeface="AR P丸ゴシック体E" pitchFamily="50" charset="-128"/>
            </a:endParaRPr>
          </a:p>
          <a:p>
            <a:pPr eaLnBrk="1" hangingPunct="1">
              <a:spcBef>
                <a:spcPct val="0"/>
              </a:spcBef>
              <a:buFontTx/>
              <a:buNone/>
            </a:pPr>
            <a:r>
              <a:rPr lang="ja-JP" altLang="en-US" sz="1400">
                <a:latin typeface="AR P丸ゴシック体E" pitchFamily="50" charset="-128"/>
                <a:ea typeface="AR P丸ゴシック体E" pitchFamily="50" charset="-128"/>
              </a:rPr>
              <a:t>　</a:t>
            </a:r>
            <a:r>
              <a:rPr lang="en-US" altLang="ja-JP" sz="1400">
                <a:latin typeface="AR P丸ゴシック体E" pitchFamily="50" charset="-128"/>
                <a:ea typeface="AR P丸ゴシック体E" pitchFamily="50" charset="-128"/>
              </a:rPr>
              <a:t>1.</a:t>
            </a:r>
            <a:r>
              <a:rPr lang="ja-JP" altLang="en-US" sz="1400">
                <a:latin typeface="AR P丸ゴシック体E" pitchFamily="50" charset="-128"/>
                <a:ea typeface="AR P丸ゴシック体E" pitchFamily="50" charset="-128"/>
              </a:rPr>
              <a:t>・・・・・・・・・・</a:t>
            </a:r>
            <a:endParaRPr lang="en-US" altLang="ja-JP" sz="1400">
              <a:latin typeface="AR P丸ゴシック体E" pitchFamily="50" charset="-128"/>
              <a:ea typeface="AR P丸ゴシック体E" pitchFamily="50" charset="-128"/>
            </a:endParaRPr>
          </a:p>
          <a:p>
            <a:pPr eaLnBrk="1" hangingPunct="1">
              <a:spcBef>
                <a:spcPct val="0"/>
              </a:spcBef>
              <a:buFontTx/>
              <a:buNone/>
            </a:pPr>
            <a:r>
              <a:rPr lang="ja-JP" altLang="en-US" sz="1400">
                <a:latin typeface="AR P丸ゴシック体E" pitchFamily="50" charset="-128"/>
                <a:ea typeface="AR P丸ゴシック体E" pitchFamily="50" charset="-128"/>
              </a:rPr>
              <a:t>　</a:t>
            </a:r>
            <a:r>
              <a:rPr lang="en-US" altLang="ja-JP" sz="1400">
                <a:latin typeface="AR P丸ゴシック体E" pitchFamily="50" charset="-128"/>
                <a:ea typeface="AR P丸ゴシック体E" pitchFamily="50" charset="-128"/>
              </a:rPr>
              <a:t>2.</a:t>
            </a:r>
            <a:r>
              <a:rPr lang="ja-JP" altLang="en-US" sz="1400">
                <a:latin typeface="AR P丸ゴシック体E" pitchFamily="50" charset="-128"/>
                <a:ea typeface="AR P丸ゴシック体E" pitchFamily="50" charset="-128"/>
              </a:rPr>
              <a:t>・・・・・・・・・・</a:t>
            </a:r>
            <a:endParaRPr lang="en-US" altLang="ja-JP" sz="1400">
              <a:latin typeface="AR P丸ゴシック体E" pitchFamily="50" charset="-128"/>
              <a:ea typeface="AR P丸ゴシック体E" pitchFamily="50" charset="-128"/>
            </a:endParaRPr>
          </a:p>
          <a:p>
            <a:pPr eaLnBrk="1" hangingPunct="1">
              <a:spcBef>
                <a:spcPct val="0"/>
              </a:spcBef>
              <a:buFontTx/>
              <a:buNone/>
            </a:pPr>
            <a:r>
              <a:rPr lang="ja-JP" altLang="en-US" sz="1400">
                <a:latin typeface="AR P丸ゴシック体E" pitchFamily="50" charset="-128"/>
                <a:ea typeface="AR P丸ゴシック体E" pitchFamily="50" charset="-128"/>
              </a:rPr>
              <a:t>　</a:t>
            </a:r>
            <a:r>
              <a:rPr lang="en-US" altLang="ja-JP" sz="1400">
                <a:latin typeface="AR P丸ゴシック体E" pitchFamily="50" charset="-128"/>
                <a:ea typeface="AR P丸ゴシック体E" pitchFamily="50" charset="-128"/>
              </a:rPr>
              <a:t>3.</a:t>
            </a:r>
            <a:r>
              <a:rPr lang="ja-JP" altLang="en-US" sz="1400">
                <a:latin typeface="AR P丸ゴシック体E" pitchFamily="50" charset="-128"/>
                <a:ea typeface="AR P丸ゴシック体E" pitchFamily="50" charset="-128"/>
              </a:rPr>
              <a:t>・・・・・・・・・・</a:t>
            </a:r>
            <a:endParaRPr lang="en-US" altLang="ja-JP" sz="1400">
              <a:latin typeface="AR P丸ゴシック体E" pitchFamily="50" charset="-128"/>
              <a:ea typeface="AR P丸ゴシック体E" pitchFamily="50" charset="-128"/>
            </a:endParaRPr>
          </a:p>
          <a:p>
            <a:pPr eaLnBrk="1" hangingPunct="1">
              <a:spcBef>
                <a:spcPct val="0"/>
              </a:spcBef>
              <a:buFontTx/>
              <a:buNone/>
            </a:pPr>
            <a:endParaRPr lang="en-US" altLang="ja-JP" sz="1400">
              <a:latin typeface="AR P丸ゴシック体E" pitchFamily="50" charset="-128"/>
              <a:ea typeface="AR P丸ゴシック体E" pitchFamily="50" charset="-128"/>
            </a:endParaRPr>
          </a:p>
          <a:p>
            <a:pPr eaLnBrk="1" hangingPunct="1">
              <a:spcBef>
                <a:spcPct val="0"/>
              </a:spcBef>
              <a:buFontTx/>
              <a:buNone/>
            </a:pPr>
            <a:r>
              <a:rPr lang="ja-JP" altLang="en-US" sz="1400">
                <a:latin typeface="AR P丸ゴシック体E" pitchFamily="50" charset="-128"/>
                <a:ea typeface="AR P丸ゴシック体E" pitchFamily="50" charset="-128"/>
              </a:rPr>
              <a:t> </a:t>
            </a:r>
            <a:r>
              <a:rPr lang="en-US" altLang="ja-JP" sz="1400">
                <a:latin typeface="AR P丸ゴシック体E" pitchFamily="50" charset="-128"/>
                <a:ea typeface="AR P丸ゴシック体E" pitchFamily="50" charset="-128"/>
              </a:rPr>
              <a:t>12.</a:t>
            </a:r>
            <a:r>
              <a:rPr lang="ja-JP" altLang="en-US" sz="1400">
                <a:latin typeface="AR P丸ゴシック体E" pitchFamily="50" charset="-128"/>
                <a:ea typeface="AR P丸ゴシック体E" pitchFamily="50" charset="-128"/>
              </a:rPr>
              <a:t>・・・・・・・・・・　</a:t>
            </a:r>
            <a:endParaRPr lang="en-US" altLang="ja-JP" sz="1400">
              <a:latin typeface="AR P丸ゴシック体E" pitchFamily="50" charset="-128"/>
              <a:ea typeface="AR P丸ゴシック体E" pitchFamily="50" charset="-128"/>
            </a:endParaRPr>
          </a:p>
          <a:p>
            <a:pPr eaLnBrk="1" hangingPunct="1">
              <a:spcBef>
                <a:spcPct val="0"/>
              </a:spcBef>
              <a:buFontTx/>
              <a:buNone/>
            </a:pPr>
            <a:endParaRPr lang="en-US" altLang="ja-JP" sz="1400">
              <a:latin typeface="AR P丸ゴシック体E" pitchFamily="50" charset="-128"/>
              <a:ea typeface="AR P丸ゴシック体E" pitchFamily="50" charset="-128"/>
            </a:endParaRPr>
          </a:p>
          <a:p>
            <a:pPr eaLnBrk="1" hangingPunct="1">
              <a:spcBef>
                <a:spcPct val="0"/>
              </a:spcBef>
              <a:buFontTx/>
              <a:buNone/>
            </a:pPr>
            <a:endParaRPr lang="en-US" altLang="ja-JP" sz="1400">
              <a:latin typeface="AR P丸ゴシック体E" pitchFamily="50" charset="-128"/>
              <a:ea typeface="AR P丸ゴシック体E" pitchFamily="50" charset="-128"/>
            </a:endParaRPr>
          </a:p>
          <a:p>
            <a:pPr eaLnBrk="1" hangingPunct="1">
              <a:spcBef>
                <a:spcPct val="0"/>
              </a:spcBef>
              <a:buFontTx/>
              <a:buNone/>
            </a:pPr>
            <a:endParaRPr lang="en-US" altLang="ja-JP" sz="1400">
              <a:latin typeface="AR P丸ゴシック体E" pitchFamily="50" charset="-128"/>
              <a:ea typeface="AR P丸ゴシック体E" pitchFamily="50" charset="-128"/>
            </a:endParaRPr>
          </a:p>
          <a:p>
            <a:pPr eaLnBrk="1" hangingPunct="1">
              <a:spcBef>
                <a:spcPct val="0"/>
              </a:spcBef>
              <a:buFontTx/>
              <a:buNone/>
            </a:pPr>
            <a:endParaRPr lang="en-US" altLang="ja-JP" sz="1400">
              <a:latin typeface="AR P丸ゴシック体E" pitchFamily="50" charset="-128"/>
              <a:ea typeface="AR P丸ゴシック体E" pitchFamily="50" charset="-128"/>
            </a:endParaRPr>
          </a:p>
          <a:p>
            <a:pPr eaLnBrk="1" hangingPunct="1">
              <a:spcBef>
                <a:spcPct val="0"/>
              </a:spcBef>
              <a:buFontTx/>
              <a:buNone/>
            </a:pPr>
            <a:endParaRPr lang="en-US" altLang="ja-JP" sz="1400">
              <a:latin typeface="AR P丸ゴシック体E" pitchFamily="50" charset="-128"/>
              <a:ea typeface="AR P丸ゴシック体E" pitchFamily="50" charset="-128"/>
            </a:endParaRPr>
          </a:p>
          <a:p>
            <a:pPr eaLnBrk="1" hangingPunct="1">
              <a:spcBef>
                <a:spcPct val="0"/>
              </a:spcBef>
              <a:buFontTx/>
              <a:buNone/>
            </a:pPr>
            <a:endParaRPr lang="en-US" altLang="ja-JP" sz="1400">
              <a:latin typeface="AR P丸ゴシック体E" pitchFamily="50" charset="-128"/>
              <a:ea typeface="AR P丸ゴシック体E" pitchFamily="50" charset="-128"/>
            </a:endParaRPr>
          </a:p>
          <a:p>
            <a:pPr eaLnBrk="1" hangingPunct="1">
              <a:spcBef>
                <a:spcPct val="0"/>
              </a:spcBef>
              <a:buFontTx/>
              <a:buNone/>
            </a:pPr>
            <a:endParaRPr lang="en-US" altLang="ja-JP" sz="1400">
              <a:latin typeface="AR P丸ゴシック体E" pitchFamily="50" charset="-128"/>
              <a:ea typeface="AR P丸ゴシック体E" pitchFamily="50" charset="-128"/>
            </a:endParaRPr>
          </a:p>
        </p:txBody>
      </p:sp>
      <p:sp>
        <p:nvSpPr>
          <p:cNvPr id="9220" name="テキスト ボックス 4">
            <a:extLst>
              <a:ext uri="{FF2B5EF4-FFF2-40B4-BE49-F238E27FC236}">
                <a16:creationId xmlns:a16="http://schemas.microsoft.com/office/drawing/2014/main" id="{51C388BF-D8DD-43D1-8128-D57B51629903}"/>
              </a:ext>
            </a:extLst>
          </p:cNvPr>
          <p:cNvSpPr txBox="1">
            <a:spLocks noChangeArrowheads="1"/>
          </p:cNvSpPr>
          <p:nvPr/>
        </p:nvSpPr>
        <p:spPr bwMode="auto">
          <a:xfrm>
            <a:off x="2825750" y="2349500"/>
            <a:ext cx="2020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latin typeface="AR P丸ゴシック体E" pitchFamily="50" charset="-128"/>
                <a:ea typeface="AR P丸ゴシック体E" pitchFamily="50" charset="-128"/>
              </a:rPr>
              <a:t>A4</a:t>
            </a:r>
            <a:r>
              <a:rPr lang="ja-JP" altLang="en-US" sz="1400">
                <a:latin typeface="AR P丸ゴシック体E" pitchFamily="50" charset="-128"/>
                <a:ea typeface="AR P丸ゴシック体E" pitchFamily="50" charset="-128"/>
              </a:rPr>
              <a:t>　</a:t>
            </a:r>
            <a:r>
              <a:rPr lang="en-US" altLang="ja-JP" sz="1400">
                <a:latin typeface="AR P丸ゴシック体E" pitchFamily="50" charset="-128"/>
                <a:ea typeface="AR P丸ゴシック体E" pitchFamily="50" charset="-128"/>
              </a:rPr>
              <a:t>2</a:t>
            </a:r>
            <a:r>
              <a:rPr lang="ja-JP" altLang="en-US" sz="1400">
                <a:latin typeface="AR P丸ゴシック体E" pitchFamily="50" charset="-128"/>
                <a:ea typeface="AR P丸ゴシック体E" pitchFamily="50" charset="-128"/>
              </a:rPr>
              <a:t>～</a:t>
            </a:r>
            <a:r>
              <a:rPr lang="en-US" altLang="ja-JP" sz="1400">
                <a:latin typeface="AR P丸ゴシック体E" pitchFamily="50" charset="-128"/>
                <a:ea typeface="AR P丸ゴシック体E" pitchFamily="50" charset="-128"/>
              </a:rPr>
              <a:t>3</a:t>
            </a:r>
            <a:r>
              <a:rPr lang="ja-JP" altLang="en-US" sz="1400">
                <a:latin typeface="AR P丸ゴシック体E" pitchFamily="50" charset="-128"/>
                <a:ea typeface="AR P丸ゴシック体E" pitchFamily="50" charset="-128"/>
              </a:rPr>
              <a:t>ページ／</a:t>
            </a:r>
            <a:endParaRPr lang="en-US" altLang="ja-JP" sz="1400">
              <a:latin typeface="AR P丸ゴシック体E" pitchFamily="50" charset="-128"/>
              <a:ea typeface="AR P丸ゴシック体E" pitchFamily="50" charset="-128"/>
            </a:endParaRPr>
          </a:p>
          <a:p>
            <a:pPr eaLnBrk="1" hangingPunct="1">
              <a:spcBef>
                <a:spcPct val="0"/>
              </a:spcBef>
              <a:buFontTx/>
              <a:buNone/>
            </a:pPr>
            <a:r>
              <a:rPr lang="ja-JP" altLang="en-US" sz="1400">
                <a:latin typeface="AR P丸ゴシック体E" pitchFamily="50" charset="-128"/>
                <a:ea typeface="AR P丸ゴシック体E" pitchFamily="50" charset="-128"/>
              </a:rPr>
              <a:t>　　　　　</a:t>
            </a:r>
            <a:r>
              <a:rPr lang="en-US" altLang="ja-JP" sz="1400">
                <a:latin typeface="AR P丸ゴシック体E" pitchFamily="50" charset="-128"/>
                <a:ea typeface="AR P丸ゴシック体E" pitchFamily="50" charset="-128"/>
              </a:rPr>
              <a:t>10</a:t>
            </a:r>
            <a:r>
              <a:rPr lang="ja-JP" altLang="en-US" sz="1400">
                <a:latin typeface="AR P丸ゴシック体E" pitchFamily="50" charset="-128"/>
                <a:ea typeface="AR P丸ゴシック体E" pitchFamily="50" charset="-128"/>
              </a:rPr>
              <a:t>～</a:t>
            </a:r>
            <a:r>
              <a:rPr lang="en-US" altLang="ja-JP" sz="1400">
                <a:latin typeface="AR P丸ゴシック体E" pitchFamily="50" charset="-128"/>
                <a:ea typeface="AR P丸ゴシック体E" pitchFamily="50" charset="-128"/>
              </a:rPr>
              <a:t>10.5</a:t>
            </a:r>
            <a:r>
              <a:rPr lang="ja-JP" altLang="en-US" sz="1400">
                <a:latin typeface="AR P丸ゴシック体E" pitchFamily="50" charset="-128"/>
                <a:ea typeface="AR P丸ゴシック体E" pitchFamily="50" charset="-128"/>
              </a:rPr>
              <a:t>ポ</a:t>
            </a:r>
          </a:p>
        </p:txBody>
      </p:sp>
      <p:sp>
        <p:nvSpPr>
          <p:cNvPr id="7174" name="テキスト ボックス 6">
            <a:extLst>
              <a:ext uri="{FF2B5EF4-FFF2-40B4-BE49-F238E27FC236}">
                <a16:creationId xmlns:a16="http://schemas.microsoft.com/office/drawing/2014/main" id="{3CCDE242-F7DD-4454-A32A-ADBD30204B49}"/>
              </a:ext>
            </a:extLst>
          </p:cNvPr>
          <p:cNvSpPr txBox="1">
            <a:spLocks noChangeArrowheads="1"/>
          </p:cNvSpPr>
          <p:nvPr/>
        </p:nvSpPr>
        <p:spPr bwMode="auto">
          <a:xfrm>
            <a:off x="3635375" y="549275"/>
            <a:ext cx="1873250" cy="230188"/>
          </a:xfrm>
          <a:prstGeom prst="rect">
            <a:avLst/>
          </a:prstGeom>
          <a:solidFill>
            <a:srgbClr val="CAFED6">
              <a:alpha val="60000"/>
            </a:srgbClr>
          </a:solidFill>
          <a:ln w="9525">
            <a:solidFill>
              <a:srgbClr val="FF0000"/>
            </a:solidFill>
            <a:miter lim="800000"/>
            <a:headEnd/>
            <a:tailEnd/>
          </a:ln>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r>
              <a:rPr lang="ja-JP" altLang="en-US" sz="900" spc="300" dirty="0">
                <a:latin typeface="AR P丸ゴシック体E" panose="020F0900000000000000" pitchFamily="50" charset="-128"/>
                <a:ea typeface="AR P丸ゴシック体E" panose="020F0900000000000000" pitchFamily="50" charset="-128"/>
              </a:rPr>
              <a:t>①⑯　　申請者の名前</a:t>
            </a:r>
          </a:p>
        </p:txBody>
      </p:sp>
      <p:sp>
        <p:nvSpPr>
          <p:cNvPr id="7175" name="正方形/長方形 7">
            <a:extLst>
              <a:ext uri="{FF2B5EF4-FFF2-40B4-BE49-F238E27FC236}">
                <a16:creationId xmlns:a16="http://schemas.microsoft.com/office/drawing/2014/main" id="{0A10DB3B-5510-4DEF-AC3B-EA5B9953ED47}"/>
              </a:ext>
            </a:extLst>
          </p:cNvPr>
          <p:cNvSpPr>
            <a:spLocks noChangeArrowheads="1"/>
          </p:cNvSpPr>
          <p:nvPr/>
        </p:nvSpPr>
        <p:spPr bwMode="auto">
          <a:xfrm>
            <a:off x="4621213" y="3141663"/>
            <a:ext cx="4541837" cy="2554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000" dirty="0">
                <a:latin typeface="AR P丸ゴシック体E" pitchFamily="50" charset="-128"/>
                <a:ea typeface="AR P丸ゴシック体E" pitchFamily="50" charset="-128"/>
              </a:rPr>
              <a:t>①氏はすべて大文字、名は第</a:t>
            </a:r>
            <a:r>
              <a:rPr lang="en-US" altLang="ja-JP" sz="1000" dirty="0">
                <a:latin typeface="AR P丸ゴシック体E" pitchFamily="50" charset="-128"/>
                <a:ea typeface="AR P丸ゴシック体E" pitchFamily="50" charset="-128"/>
              </a:rPr>
              <a:t>1</a:t>
            </a:r>
            <a:r>
              <a:rPr lang="ja-JP" altLang="ja-JP" sz="1000" dirty="0">
                <a:latin typeface="AR P丸ゴシック体E" pitchFamily="50" charset="-128"/>
                <a:ea typeface="AR P丸ゴシック体E" pitchFamily="50" charset="-128"/>
              </a:rPr>
              <a:t>文字のみ大文字。</a:t>
            </a:r>
            <a:endParaRPr lang="en-US" altLang="ja-JP" sz="1000" dirty="0">
              <a:latin typeface="AR P丸ゴシック体E" pitchFamily="50" charset="-128"/>
              <a:ea typeface="AR P丸ゴシック体E" pitchFamily="50" charset="-128"/>
            </a:endParaRPr>
          </a:p>
          <a:p>
            <a:pPr eaLnBrk="1" hangingPunct="1">
              <a:spcBef>
                <a:spcPct val="0"/>
              </a:spcBef>
              <a:buFontTx/>
              <a:buNone/>
            </a:pPr>
            <a:r>
              <a:rPr lang="ja-JP" altLang="en-US" sz="1000" dirty="0">
                <a:latin typeface="AR P丸ゴシック体E" pitchFamily="50" charset="-128"/>
                <a:ea typeface="AR P丸ゴシック体E" pitchFamily="50" charset="-128"/>
              </a:rPr>
              <a:t>　</a:t>
            </a:r>
            <a:r>
              <a:rPr lang="ja-JP" altLang="ja-JP" sz="1000" dirty="0">
                <a:latin typeface="AR P丸ゴシック体E" pitchFamily="50" charset="-128"/>
                <a:ea typeface="AR P丸ゴシック体E" pitchFamily="50" charset="-128"/>
              </a:rPr>
              <a:t>　キーボード入力</a:t>
            </a:r>
            <a:r>
              <a:rPr lang="ja-JP" altLang="en-US" sz="1000" dirty="0">
                <a:latin typeface="AR P丸ゴシック体E" pitchFamily="50" charset="-128"/>
                <a:ea typeface="AR P丸ゴシック体E" pitchFamily="50" charset="-128"/>
              </a:rPr>
              <a:t>か</a:t>
            </a:r>
            <a:r>
              <a:rPr lang="ja-JP" altLang="ja-JP" sz="1000" dirty="0">
                <a:latin typeface="AR P丸ゴシック体E" pitchFamily="50" charset="-128"/>
                <a:ea typeface="AR P丸ゴシック体E" pitchFamily="50" charset="-128"/>
              </a:rPr>
              <a:t>、手書きならブロック体（活字体）</a:t>
            </a:r>
            <a:endParaRPr lang="en-US" altLang="ja-JP" sz="1000" dirty="0">
              <a:latin typeface="AR P丸ゴシック体E" pitchFamily="50" charset="-128"/>
              <a:ea typeface="AR P丸ゴシック体E" pitchFamily="50" charset="-128"/>
            </a:endParaRPr>
          </a:p>
          <a:p>
            <a:pPr eaLnBrk="1" hangingPunct="1">
              <a:spcBef>
                <a:spcPct val="0"/>
              </a:spcBef>
              <a:buFontTx/>
              <a:buNone/>
            </a:pPr>
            <a:r>
              <a:rPr lang="ja-JP" altLang="ja-JP" sz="1000" dirty="0">
                <a:latin typeface="AR P丸ゴシック体E" pitchFamily="50" charset="-128"/>
                <a:ea typeface="AR P丸ゴシック体E" pitchFamily="50" charset="-128"/>
              </a:rPr>
              <a:t>　</a:t>
            </a:r>
            <a:endParaRPr lang="en-US" altLang="ja-JP" sz="1000" dirty="0">
              <a:latin typeface="AR P丸ゴシック体E" pitchFamily="50" charset="-128"/>
              <a:ea typeface="AR P丸ゴシック体E" pitchFamily="50" charset="-128"/>
            </a:endParaRPr>
          </a:p>
          <a:p>
            <a:pPr eaLnBrk="1" hangingPunct="1">
              <a:spcBef>
                <a:spcPct val="0"/>
              </a:spcBef>
              <a:buFontTx/>
              <a:buNone/>
            </a:pPr>
            <a:r>
              <a:rPr lang="ja-JP" altLang="en-US" sz="1000" dirty="0">
                <a:latin typeface="AR P丸ゴシック体E" pitchFamily="50" charset="-128"/>
                <a:ea typeface="AR P丸ゴシック体E" pitchFamily="50" charset="-128"/>
              </a:rPr>
              <a:t>　</a:t>
            </a:r>
            <a:r>
              <a:rPr lang="ja-JP" altLang="ja-JP" sz="1000" dirty="0">
                <a:latin typeface="AR P丸ゴシック体E" pitchFamily="50" charset="-128"/>
                <a:ea typeface="AR P丸ゴシック体E" pitchFamily="50" charset="-128"/>
              </a:rPr>
              <a:t>　氏と名の順番はどちらが先でもよいが（名</a:t>
            </a:r>
            <a:r>
              <a:rPr lang="en-US" altLang="ja-JP" sz="1000" dirty="0">
                <a:latin typeface="AR P丸ゴシック体E" pitchFamily="50" charset="-128"/>
                <a:ea typeface="AR P丸ゴシック体E" pitchFamily="50" charset="-128"/>
              </a:rPr>
              <a:t>+</a:t>
            </a:r>
            <a:r>
              <a:rPr lang="ja-JP" altLang="ja-JP" sz="1000" dirty="0">
                <a:latin typeface="AR P丸ゴシック体E" pitchFamily="50" charset="-128"/>
                <a:ea typeface="AR P丸ゴシック体E" pitchFamily="50" charset="-128"/>
              </a:rPr>
              <a:t>氏に統一）</a:t>
            </a:r>
          </a:p>
          <a:p>
            <a:pPr eaLnBrk="1" hangingPunct="1">
              <a:spcBef>
                <a:spcPct val="0"/>
              </a:spcBef>
              <a:buFontTx/>
              <a:buNone/>
            </a:pPr>
            <a:endParaRPr lang="en-US" altLang="ja-JP" sz="1000" dirty="0">
              <a:latin typeface="AR P丸ゴシック体E" pitchFamily="50" charset="-128"/>
              <a:ea typeface="AR P丸ゴシック体E" pitchFamily="50" charset="-128"/>
            </a:endParaRPr>
          </a:p>
          <a:p>
            <a:pPr eaLnBrk="1" hangingPunct="1">
              <a:spcBef>
                <a:spcPct val="0"/>
              </a:spcBef>
              <a:buFontTx/>
              <a:buNone/>
            </a:pPr>
            <a:r>
              <a:rPr lang="ja-JP" altLang="en-US" sz="1000" dirty="0">
                <a:latin typeface="AR P丸ゴシック体E" pitchFamily="50" charset="-128"/>
                <a:ea typeface="AR P丸ゴシック体E" pitchFamily="50" charset="-128"/>
              </a:rPr>
              <a:t>　</a:t>
            </a:r>
            <a:r>
              <a:rPr lang="ja-JP" altLang="ja-JP" sz="1000" dirty="0">
                <a:latin typeface="AR P丸ゴシック体E" pitchFamily="50" charset="-128"/>
                <a:ea typeface="AR P丸ゴシック体E" pitchFamily="50" charset="-128"/>
              </a:rPr>
              <a:t>　秋山あきこ　は　</a:t>
            </a:r>
            <a:r>
              <a:rPr lang="en-US" altLang="ja-JP" sz="1000" dirty="0">
                <a:latin typeface="AR P丸ゴシック体E" pitchFamily="50" charset="-128"/>
                <a:ea typeface="AR P丸ゴシック体E" pitchFamily="50" charset="-128"/>
              </a:rPr>
              <a:t>Akiko AKIYAMA</a:t>
            </a:r>
          </a:p>
          <a:p>
            <a:pPr eaLnBrk="1" hangingPunct="1">
              <a:spcBef>
                <a:spcPct val="0"/>
              </a:spcBef>
              <a:buFontTx/>
              <a:buNone/>
            </a:pPr>
            <a:endParaRPr lang="en-US" altLang="ja-JP" sz="1000" dirty="0">
              <a:latin typeface="AR P丸ゴシック体E" pitchFamily="50" charset="-128"/>
              <a:ea typeface="AR P丸ゴシック体E" pitchFamily="50" charset="-128"/>
            </a:endParaRPr>
          </a:p>
          <a:p>
            <a:pPr eaLnBrk="1" hangingPunct="1">
              <a:spcBef>
                <a:spcPct val="0"/>
              </a:spcBef>
              <a:buFontTx/>
              <a:buNone/>
            </a:pPr>
            <a:endParaRPr lang="en-US" altLang="ja-JP" sz="1000" dirty="0">
              <a:latin typeface="AR P丸ゴシック体E" pitchFamily="50" charset="-128"/>
              <a:ea typeface="AR P丸ゴシック体E" pitchFamily="50" charset="-128"/>
            </a:endParaRPr>
          </a:p>
          <a:p>
            <a:pPr eaLnBrk="1" hangingPunct="1">
              <a:spcBef>
                <a:spcPct val="0"/>
              </a:spcBef>
              <a:buFontTx/>
              <a:buNone/>
            </a:pPr>
            <a:r>
              <a:rPr lang="ja-JP" altLang="ja-JP" sz="1000" b="1" dirty="0">
                <a:solidFill>
                  <a:srgbClr val="FF0000"/>
                </a:solidFill>
                <a:latin typeface="AR P丸ゴシック体E" pitchFamily="50" charset="-128"/>
                <a:ea typeface="AR P丸ゴシック体E" pitchFamily="50" charset="-128"/>
              </a:rPr>
              <a:t>⑯このページ</a:t>
            </a:r>
            <a:r>
              <a:rPr lang="ja-JP" altLang="en-US" sz="1000" b="1" dirty="0">
                <a:solidFill>
                  <a:srgbClr val="FF0000"/>
                </a:solidFill>
                <a:latin typeface="AR P丸ゴシック体E" pitchFamily="50" charset="-128"/>
                <a:ea typeface="AR P丸ゴシック体E" pitchFamily="50" charset="-128"/>
              </a:rPr>
              <a:t>はこの書式を使用し、自己紹介等を作成します</a:t>
            </a:r>
            <a:endParaRPr lang="en-US" altLang="ja-JP" sz="1000" b="1" dirty="0">
              <a:solidFill>
                <a:srgbClr val="FF0000"/>
              </a:solidFill>
              <a:latin typeface="AR P丸ゴシック体E" pitchFamily="50" charset="-128"/>
              <a:ea typeface="AR P丸ゴシック体E" pitchFamily="50" charset="-128"/>
            </a:endParaRPr>
          </a:p>
          <a:p>
            <a:pPr eaLnBrk="1" hangingPunct="1">
              <a:spcBef>
                <a:spcPct val="0"/>
              </a:spcBef>
              <a:buFontTx/>
              <a:buNone/>
            </a:pPr>
            <a:endParaRPr lang="en-US" altLang="ja-JP" sz="1000" b="1" dirty="0">
              <a:solidFill>
                <a:srgbClr val="FF0000"/>
              </a:solidFill>
              <a:latin typeface="AR P丸ゴシック体E" pitchFamily="50" charset="-128"/>
              <a:ea typeface="AR P丸ゴシック体E" pitchFamily="50" charset="-128"/>
            </a:endParaRPr>
          </a:p>
          <a:p>
            <a:pPr eaLnBrk="1" hangingPunct="1">
              <a:spcBef>
                <a:spcPct val="0"/>
              </a:spcBef>
              <a:buFontTx/>
              <a:buNone/>
            </a:pPr>
            <a:r>
              <a:rPr lang="en-US" altLang="ja-JP" sz="1000" b="1" dirty="0">
                <a:solidFill>
                  <a:srgbClr val="FF0000"/>
                </a:solidFill>
                <a:latin typeface="AR P丸ゴシック体E" pitchFamily="50" charset="-128"/>
                <a:ea typeface="AR P丸ゴシック体E" pitchFamily="50" charset="-128"/>
              </a:rPr>
              <a:t>	Section</a:t>
            </a:r>
            <a:r>
              <a:rPr lang="ja-JP" altLang="en-US" sz="1000" b="1" dirty="0">
                <a:solidFill>
                  <a:srgbClr val="FF0000"/>
                </a:solidFill>
                <a:latin typeface="AR P丸ゴシック体E" pitchFamily="50" charset="-128"/>
                <a:ea typeface="AR P丸ゴシック体E" pitchFamily="50" charset="-128"/>
              </a:rPr>
              <a:t>　</a:t>
            </a:r>
            <a:r>
              <a:rPr lang="en-US" altLang="ja-JP" sz="1000" b="1" dirty="0">
                <a:solidFill>
                  <a:srgbClr val="FF0000"/>
                </a:solidFill>
                <a:latin typeface="AR P丸ゴシック体E" pitchFamily="50" charset="-128"/>
                <a:ea typeface="AR P丸ゴシック体E" pitchFamily="50" charset="-128"/>
              </a:rPr>
              <a:t>B1‐Student’s</a:t>
            </a:r>
            <a:r>
              <a:rPr lang="ja-JP" altLang="en-US" sz="1000" b="1" dirty="0">
                <a:solidFill>
                  <a:srgbClr val="FF0000"/>
                </a:solidFill>
                <a:latin typeface="AR P丸ゴシック体E" pitchFamily="50" charset="-128"/>
                <a:ea typeface="AR P丸ゴシック体E" pitchFamily="50" charset="-128"/>
              </a:rPr>
              <a:t>　</a:t>
            </a:r>
            <a:r>
              <a:rPr lang="en-US" altLang="ja-JP" sz="1000" b="1" dirty="0">
                <a:solidFill>
                  <a:srgbClr val="FF0000"/>
                </a:solidFill>
                <a:latin typeface="AR P丸ゴシック体E" pitchFamily="50" charset="-128"/>
                <a:ea typeface="AR P丸ゴシック体E" pitchFamily="50" charset="-128"/>
              </a:rPr>
              <a:t>Letter</a:t>
            </a:r>
          </a:p>
          <a:p>
            <a:pPr eaLnBrk="1" hangingPunct="1">
              <a:spcBef>
                <a:spcPct val="0"/>
              </a:spcBef>
              <a:buFontTx/>
              <a:buNone/>
            </a:pPr>
            <a:r>
              <a:rPr lang="en-US" altLang="ja-JP" sz="1000" b="1" dirty="0">
                <a:solidFill>
                  <a:srgbClr val="FF0000"/>
                </a:solidFill>
                <a:latin typeface="AR P丸ゴシック体E" pitchFamily="50" charset="-128"/>
                <a:ea typeface="AR P丸ゴシック体E" pitchFamily="50" charset="-128"/>
              </a:rPr>
              <a:t>	Section</a:t>
            </a:r>
            <a:r>
              <a:rPr lang="ja-JP" altLang="en-US" sz="1000" b="1" dirty="0">
                <a:solidFill>
                  <a:srgbClr val="FF0000"/>
                </a:solidFill>
                <a:latin typeface="AR P丸ゴシック体E" pitchFamily="50" charset="-128"/>
                <a:ea typeface="AR P丸ゴシック体E" pitchFamily="50" charset="-128"/>
              </a:rPr>
              <a:t>　</a:t>
            </a:r>
            <a:r>
              <a:rPr lang="en-US" altLang="ja-JP" sz="1000" b="1" dirty="0">
                <a:solidFill>
                  <a:srgbClr val="FF0000"/>
                </a:solidFill>
                <a:latin typeface="AR P丸ゴシック体E" pitchFamily="50" charset="-128"/>
                <a:ea typeface="AR P丸ゴシック体E" pitchFamily="50" charset="-128"/>
              </a:rPr>
              <a:t>B2‐Parent’s Letter</a:t>
            </a:r>
            <a:r>
              <a:rPr lang="ja-JP" altLang="en-US" sz="1000" b="1" dirty="0">
                <a:solidFill>
                  <a:srgbClr val="FF0000"/>
                </a:solidFill>
                <a:latin typeface="AR P丸ゴシック体E" pitchFamily="50" charset="-128"/>
                <a:ea typeface="AR P丸ゴシック体E" pitchFamily="50" charset="-128"/>
              </a:rPr>
              <a:t>　　　を使用します</a:t>
            </a:r>
            <a:endParaRPr lang="en-US" altLang="ja-JP" sz="1000" b="1" dirty="0">
              <a:solidFill>
                <a:srgbClr val="FF0000"/>
              </a:solidFill>
              <a:latin typeface="AR P丸ゴシック体E" pitchFamily="50" charset="-128"/>
              <a:ea typeface="AR P丸ゴシック体E" pitchFamily="50" charset="-128"/>
            </a:endParaRPr>
          </a:p>
          <a:p>
            <a:pPr eaLnBrk="1" hangingPunct="1">
              <a:spcBef>
                <a:spcPct val="0"/>
              </a:spcBef>
              <a:buFontTx/>
              <a:buNone/>
            </a:pPr>
            <a:endParaRPr lang="en-US" altLang="ja-JP" sz="1000" b="1" dirty="0">
              <a:solidFill>
                <a:srgbClr val="FF0000"/>
              </a:solidFill>
              <a:latin typeface="AR P丸ゴシック体E" pitchFamily="50" charset="-128"/>
              <a:ea typeface="AR P丸ゴシック体E" pitchFamily="50" charset="-128"/>
            </a:endParaRPr>
          </a:p>
          <a:p>
            <a:pPr eaLnBrk="1" hangingPunct="1">
              <a:spcBef>
                <a:spcPct val="0"/>
              </a:spcBef>
              <a:buFontTx/>
              <a:buNone/>
            </a:pPr>
            <a:r>
              <a:rPr lang="ja-JP" altLang="en-US" sz="1000" b="1" dirty="0">
                <a:solidFill>
                  <a:srgbClr val="FF0000"/>
                </a:solidFill>
                <a:latin typeface="AR P丸ゴシック体E" pitchFamily="50" charset="-128"/>
                <a:ea typeface="AR P丸ゴシック体E" pitchFamily="50" charset="-128"/>
              </a:rPr>
              <a:t>この自己紹介文の</a:t>
            </a:r>
            <a:r>
              <a:rPr lang="ja-JP" altLang="ja-JP" sz="1000" b="1" dirty="0">
                <a:solidFill>
                  <a:srgbClr val="FF0000"/>
                </a:solidFill>
                <a:latin typeface="AR P丸ゴシック体E" pitchFamily="50" charset="-128"/>
                <a:ea typeface="AR P丸ゴシック体E" pitchFamily="50" charset="-128"/>
              </a:rPr>
              <a:t>右上に必ず氏名を</a:t>
            </a:r>
            <a:r>
              <a:rPr lang="ja-JP" altLang="en-US" sz="1000" b="1" dirty="0">
                <a:solidFill>
                  <a:srgbClr val="FF0000"/>
                </a:solidFill>
                <a:latin typeface="AR P丸ゴシック体E" pitchFamily="50" charset="-128"/>
                <a:ea typeface="AR P丸ゴシック体E" pitchFamily="50" charset="-128"/>
              </a:rPr>
              <a:t>入力してください</a:t>
            </a:r>
            <a:r>
              <a:rPr lang="ja-JP" altLang="ja-JP" sz="1000" b="1" dirty="0">
                <a:solidFill>
                  <a:srgbClr val="FF0000"/>
                </a:solidFill>
                <a:latin typeface="AR P丸ゴシック体E" pitchFamily="50" charset="-128"/>
                <a:ea typeface="AR P丸ゴシック体E" pitchFamily="50" charset="-128"/>
              </a:rPr>
              <a:t>。</a:t>
            </a:r>
            <a:endParaRPr lang="en-US" altLang="ja-JP" sz="1000" b="1" dirty="0">
              <a:solidFill>
                <a:srgbClr val="FF0000"/>
              </a:solidFill>
              <a:latin typeface="AR P丸ゴシック体E" pitchFamily="50" charset="-128"/>
              <a:ea typeface="AR P丸ゴシック体E" pitchFamily="50" charset="-128"/>
            </a:endParaRPr>
          </a:p>
          <a:p>
            <a:pPr eaLnBrk="1" hangingPunct="1">
              <a:spcBef>
                <a:spcPct val="0"/>
              </a:spcBef>
              <a:buFontTx/>
              <a:buNone/>
            </a:pPr>
            <a:r>
              <a:rPr lang="ja-JP" altLang="ja-JP" sz="1000" b="1" dirty="0">
                <a:solidFill>
                  <a:srgbClr val="FF0000"/>
                </a:solidFill>
                <a:latin typeface="AR P丸ゴシック体E" pitchFamily="50" charset="-128"/>
                <a:ea typeface="AR P丸ゴシック体E" pitchFamily="50" charset="-128"/>
              </a:rPr>
              <a:t>これは万が一バラバラになった時にも、誰のものか</a:t>
            </a:r>
            <a:r>
              <a:rPr lang="ja-JP" altLang="en-US" sz="1000" b="1" dirty="0">
                <a:solidFill>
                  <a:srgbClr val="FF0000"/>
                </a:solidFill>
                <a:latin typeface="AR P丸ゴシック体E" pitchFamily="50" charset="-128"/>
                <a:ea typeface="AR P丸ゴシック体E" pitchFamily="50" charset="-128"/>
              </a:rPr>
              <a:t>わ</a:t>
            </a:r>
            <a:r>
              <a:rPr lang="ja-JP" altLang="ja-JP" sz="1000" b="1" dirty="0">
                <a:solidFill>
                  <a:srgbClr val="FF0000"/>
                </a:solidFill>
                <a:latin typeface="AR P丸ゴシック体E" pitchFamily="50" charset="-128"/>
                <a:ea typeface="AR P丸ゴシック体E" pitchFamily="50" charset="-128"/>
              </a:rPr>
              <a:t>かるようにするためです。</a:t>
            </a:r>
          </a:p>
          <a:p>
            <a:pPr eaLnBrk="1" hangingPunct="1">
              <a:spcBef>
                <a:spcPct val="0"/>
              </a:spcBef>
              <a:buFontTx/>
              <a:buNone/>
            </a:pPr>
            <a:endParaRPr lang="ja-JP" altLang="ja-JP" sz="1000" b="1" dirty="0">
              <a:solidFill>
                <a:srgbClr val="FF0000"/>
              </a:solidFill>
              <a:latin typeface="AR P丸ゴシック体E" pitchFamily="50" charset="-128"/>
              <a:ea typeface="AR P丸ゴシック体E" pitchFamily="50" charset="-128"/>
            </a:endParaRPr>
          </a:p>
        </p:txBody>
      </p:sp>
      <p:sp>
        <p:nvSpPr>
          <p:cNvPr id="9223" name="テキスト ボックス 23">
            <a:extLst>
              <a:ext uri="{FF2B5EF4-FFF2-40B4-BE49-F238E27FC236}">
                <a16:creationId xmlns:a16="http://schemas.microsoft.com/office/drawing/2014/main" id="{C7F2AD2E-52BB-41C9-A8D0-8A3C7AA4069E}"/>
              </a:ext>
            </a:extLst>
          </p:cNvPr>
          <p:cNvSpPr txBox="1">
            <a:spLocks noChangeArrowheads="1"/>
          </p:cNvSpPr>
          <p:nvPr/>
        </p:nvSpPr>
        <p:spPr bwMode="auto">
          <a:xfrm>
            <a:off x="0" y="635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a:solidFill>
                  <a:schemeClr val="bg1"/>
                </a:solidFill>
                <a:latin typeface="AR P丸ゴシック体E" pitchFamily="50" charset="-128"/>
                <a:ea typeface="AR P丸ゴシック体E" pitchFamily="50" charset="-128"/>
              </a:rPr>
              <a:t>　　自己紹介・家族からの推薦状　</a:t>
            </a:r>
            <a:r>
              <a:rPr lang="en-US" altLang="ja-JP" sz="2800">
                <a:solidFill>
                  <a:schemeClr val="bg1"/>
                </a:solidFill>
                <a:latin typeface="AR P丸ゴシック体E" pitchFamily="50" charset="-128"/>
                <a:ea typeface="AR P丸ゴシック体E" pitchFamily="50" charset="-128"/>
              </a:rPr>
              <a:t>…</a:t>
            </a:r>
            <a:r>
              <a:rPr lang="ja-JP" altLang="en-US" sz="2800">
                <a:solidFill>
                  <a:schemeClr val="bg1"/>
                </a:solidFill>
                <a:latin typeface="AR P丸ゴシック体E" pitchFamily="50" charset="-128"/>
                <a:ea typeface="AR P丸ゴシック体E" pitchFamily="50" charset="-128"/>
              </a:rPr>
              <a:t>　の　英文で</a:t>
            </a:r>
            <a:endParaRPr lang="ja-JP" altLang="en-US" sz="1600">
              <a:solidFill>
                <a:schemeClr val="bg1"/>
              </a:solidFill>
              <a:latin typeface="AR P丸ゴシック体E" pitchFamily="50" charset="-128"/>
              <a:ea typeface="AR P丸ゴシック体E"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arn(inVertical)">
                                      <p:cBhvr>
                                        <p:cTn id="7" dur="500"/>
                                        <p:tgtEl>
                                          <p:spTgt spid="71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175"/>
                                        </p:tgtEl>
                                        <p:attrNameLst>
                                          <p:attrName>style.visibility</p:attrName>
                                        </p:attrNameLst>
                                      </p:cBhvr>
                                      <p:to>
                                        <p:strVal val="visible"/>
                                      </p:to>
                                    </p:set>
                                    <p:animEffect transition="in" filter="barn(inVertical)">
                                      <p:cBhvr>
                                        <p:cTn id="10"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オブジェクト 1">
            <a:extLst>
              <a:ext uri="{FF2B5EF4-FFF2-40B4-BE49-F238E27FC236}">
                <a16:creationId xmlns:a16="http://schemas.microsoft.com/office/drawing/2014/main" id="{ECD8A36C-ACD2-4A62-AEBE-0A4A022B4909}"/>
              </a:ext>
            </a:extLst>
          </p:cNvPr>
          <p:cNvGraphicFramePr>
            <a:graphicFrameLocks noChangeAspect="1"/>
          </p:cNvGraphicFramePr>
          <p:nvPr/>
        </p:nvGraphicFramePr>
        <p:xfrm>
          <a:off x="0" y="-171450"/>
          <a:ext cx="5919788" cy="8377238"/>
        </p:xfrm>
        <a:graphic>
          <a:graphicData uri="http://schemas.openxmlformats.org/presentationml/2006/ole">
            <mc:AlternateContent xmlns:mc="http://schemas.openxmlformats.org/markup-compatibility/2006">
              <mc:Choice xmlns:v="urn:schemas-microsoft-com:vml" Requires="v">
                <p:oleObj spid="_x0000_s10253" name="Acrobat Document" r:id="rId3" imgW="5667363" imgH="8020022" progId="AcroExch.Document.7">
                  <p:embed/>
                </p:oleObj>
              </mc:Choice>
              <mc:Fallback>
                <p:oleObj name="Acrobat Document" r:id="rId3" imgW="5667363" imgH="8020022" progId="AcroExch.Document.7">
                  <p:embed/>
                  <p:pic>
                    <p:nvPicPr>
                      <p:cNvPr id="0"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50"/>
                        <a:ext cx="5919788" cy="8377238"/>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4" name="テキスト ボックス 6">
            <a:extLst>
              <a:ext uri="{FF2B5EF4-FFF2-40B4-BE49-F238E27FC236}">
                <a16:creationId xmlns:a16="http://schemas.microsoft.com/office/drawing/2014/main" id="{03BF1447-308B-49C6-8610-42F7E8F313FB}"/>
              </a:ext>
            </a:extLst>
          </p:cNvPr>
          <p:cNvSpPr txBox="1">
            <a:spLocks noChangeArrowheads="1"/>
          </p:cNvSpPr>
          <p:nvPr/>
        </p:nvSpPr>
        <p:spPr bwMode="auto">
          <a:xfrm>
            <a:off x="3635375" y="549275"/>
            <a:ext cx="1800225" cy="246063"/>
          </a:xfrm>
          <a:prstGeom prst="rect">
            <a:avLst/>
          </a:prstGeom>
          <a:solidFill>
            <a:srgbClr val="CAFED6">
              <a:alpha val="50000"/>
            </a:srgbClr>
          </a:solidFill>
          <a:ln w="9525">
            <a:solidFill>
              <a:srgbClr val="FF0000"/>
            </a:solidFill>
            <a:miter lim="800000"/>
            <a:headEnd/>
            <a:tailEnd/>
          </a:ln>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r>
              <a:rPr lang="ja-JP" altLang="en-US" sz="1000" spc="300" dirty="0"/>
              <a:t>①⑯　　申請者の名前</a:t>
            </a:r>
          </a:p>
        </p:txBody>
      </p:sp>
      <p:sp>
        <p:nvSpPr>
          <p:cNvPr id="10244" name="テキスト ボックス 23">
            <a:extLst>
              <a:ext uri="{FF2B5EF4-FFF2-40B4-BE49-F238E27FC236}">
                <a16:creationId xmlns:a16="http://schemas.microsoft.com/office/drawing/2014/main" id="{3E8D86B1-B76D-4309-99E6-FB7F69BA8CC1}"/>
              </a:ext>
            </a:extLst>
          </p:cNvPr>
          <p:cNvSpPr txBox="1">
            <a:spLocks noChangeArrowheads="1"/>
          </p:cNvSpPr>
          <p:nvPr/>
        </p:nvSpPr>
        <p:spPr bwMode="auto">
          <a:xfrm>
            <a:off x="0" y="635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a:solidFill>
                  <a:schemeClr val="bg1"/>
                </a:solidFill>
                <a:latin typeface="AR P丸ゴシック体E" pitchFamily="50" charset="-128"/>
                <a:ea typeface="AR P丸ゴシック体E" pitchFamily="50" charset="-128"/>
              </a:rPr>
              <a:t>　　自己紹介・家族からの推薦状　</a:t>
            </a:r>
            <a:r>
              <a:rPr lang="en-US" altLang="ja-JP" sz="2800">
                <a:solidFill>
                  <a:schemeClr val="bg1"/>
                </a:solidFill>
                <a:latin typeface="AR P丸ゴシック体E" pitchFamily="50" charset="-128"/>
                <a:ea typeface="AR P丸ゴシック体E" pitchFamily="50" charset="-128"/>
              </a:rPr>
              <a:t>…</a:t>
            </a:r>
            <a:r>
              <a:rPr lang="ja-JP" altLang="en-US" sz="2800">
                <a:solidFill>
                  <a:schemeClr val="bg1"/>
                </a:solidFill>
                <a:latin typeface="AR P丸ゴシック体E" pitchFamily="50" charset="-128"/>
                <a:ea typeface="AR P丸ゴシック体E" pitchFamily="50" charset="-128"/>
              </a:rPr>
              <a:t>　の　英文で</a:t>
            </a:r>
            <a:endParaRPr lang="ja-JP" altLang="en-US" sz="1600">
              <a:solidFill>
                <a:schemeClr val="bg1"/>
              </a:solidFill>
              <a:latin typeface="AR P丸ゴシック体E" pitchFamily="50" charset="-128"/>
              <a:ea typeface="AR P丸ゴシック体E" pitchFamily="50" charset="-128"/>
            </a:endParaRPr>
          </a:p>
        </p:txBody>
      </p:sp>
      <p:sp>
        <p:nvSpPr>
          <p:cNvPr id="11" name="正方形/長方形 7">
            <a:extLst>
              <a:ext uri="{FF2B5EF4-FFF2-40B4-BE49-F238E27FC236}">
                <a16:creationId xmlns:a16="http://schemas.microsoft.com/office/drawing/2014/main" id="{636C200F-1A16-4311-9D08-0A395914ABE9}"/>
              </a:ext>
            </a:extLst>
          </p:cNvPr>
          <p:cNvSpPr>
            <a:spLocks noChangeArrowheads="1"/>
          </p:cNvSpPr>
          <p:nvPr/>
        </p:nvSpPr>
        <p:spPr bwMode="auto">
          <a:xfrm>
            <a:off x="4621213" y="3141663"/>
            <a:ext cx="4541837" cy="2554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000">
                <a:latin typeface="AR P丸ゴシック体E" pitchFamily="50" charset="-128"/>
                <a:ea typeface="AR P丸ゴシック体E" pitchFamily="50" charset="-128"/>
              </a:rPr>
              <a:t>①氏はすべて大文字、名は第</a:t>
            </a:r>
            <a:r>
              <a:rPr lang="en-US" altLang="ja-JP" sz="1000">
                <a:latin typeface="AR P丸ゴシック体E" pitchFamily="50" charset="-128"/>
                <a:ea typeface="AR P丸ゴシック体E" pitchFamily="50" charset="-128"/>
              </a:rPr>
              <a:t>1</a:t>
            </a:r>
            <a:r>
              <a:rPr lang="ja-JP" altLang="ja-JP" sz="1000">
                <a:latin typeface="AR P丸ゴシック体E" pitchFamily="50" charset="-128"/>
                <a:ea typeface="AR P丸ゴシック体E" pitchFamily="50" charset="-128"/>
              </a:rPr>
              <a:t>文字のみ大文字。</a:t>
            </a:r>
            <a:endParaRPr lang="en-US" altLang="ja-JP" sz="1000">
              <a:latin typeface="AR P丸ゴシック体E" pitchFamily="50" charset="-128"/>
              <a:ea typeface="AR P丸ゴシック体E" pitchFamily="50" charset="-128"/>
            </a:endParaRPr>
          </a:p>
          <a:p>
            <a:pPr eaLnBrk="1" hangingPunct="1">
              <a:spcBef>
                <a:spcPct val="0"/>
              </a:spcBef>
              <a:buFontTx/>
              <a:buNone/>
            </a:pPr>
            <a:r>
              <a:rPr lang="ja-JP" altLang="en-US" sz="1000">
                <a:latin typeface="AR P丸ゴシック体E" pitchFamily="50" charset="-128"/>
                <a:ea typeface="AR P丸ゴシック体E" pitchFamily="50" charset="-128"/>
              </a:rPr>
              <a:t>　</a:t>
            </a:r>
            <a:r>
              <a:rPr lang="ja-JP" altLang="ja-JP" sz="1000">
                <a:latin typeface="AR P丸ゴシック体E" pitchFamily="50" charset="-128"/>
                <a:ea typeface="AR P丸ゴシック体E" pitchFamily="50" charset="-128"/>
              </a:rPr>
              <a:t>　キーボード入力</a:t>
            </a:r>
            <a:r>
              <a:rPr lang="ja-JP" altLang="en-US" sz="1000">
                <a:latin typeface="AR P丸ゴシック体E" pitchFamily="50" charset="-128"/>
                <a:ea typeface="AR P丸ゴシック体E" pitchFamily="50" charset="-128"/>
              </a:rPr>
              <a:t>か</a:t>
            </a:r>
            <a:r>
              <a:rPr lang="ja-JP" altLang="ja-JP" sz="1000">
                <a:latin typeface="AR P丸ゴシック体E" pitchFamily="50" charset="-128"/>
                <a:ea typeface="AR P丸ゴシック体E" pitchFamily="50" charset="-128"/>
              </a:rPr>
              <a:t>、手書きならブロック体（活字体）</a:t>
            </a:r>
            <a:endParaRPr lang="en-US" altLang="ja-JP" sz="1000">
              <a:latin typeface="AR P丸ゴシック体E" pitchFamily="50" charset="-128"/>
              <a:ea typeface="AR P丸ゴシック体E" pitchFamily="50" charset="-128"/>
            </a:endParaRPr>
          </a:p>
          <a:p>
            <a:pPr eaLnBrk="1" hangingPunct="1">
              <a:spcBef>
                <a:spcPct val="0"/>
              </a:spcBef>
              <a:buFontTx/>
              <a:buNone/>
            </a:pPr>
            <a:r>
              <a:rPr lang="ja-JP" altLang="ja-JP" sz="1000">
                <a:latin typeface="AR P丸ゴシック体E" pitchFamily="50" charset="-128"/>
                <a:ea typeface="AR P丸ゴシック体E" pitchFamily="50" charset="-128"/>
              </a:rPr>
              <a:t>　</a:t>
            </a:r>
            <a:endParaRPr lang="en-US" altLang="ja-JP" sz="1000">
              <a:latin typeface="AR P丸ゴシック体E" pitchFamily="50" charset="-128"/>
              <a:ea typeface="AR P丸ゴシック体E" pitchFamily="50" charset="-128"/>
            </a:endParaRPr>
          </a:p>
          <a:p>
            <a:pPr eaLnBrk="1" hangingPunct="1">
              <a:spcBef>
                <a:spcPct val="0"/>
              </a:spcBef>
              <a:buFontTx/>
              <a:buNone/>
            </a:pPr>
            <a:r>
              <a:rPr lang="ja-JP" altLang="en-US" sz="1000">
                <a:latin typeface="AR P丸ゴシック体E" pitchFamily="50" charset="-128"/>
                <a:ea typeface="AR P丸ゴシック体E" pitchFamily="50" charset="-128"/>
              </a:rPr>
              <a:t>　</a:t>
            </a:r>
            <a:r>
              <a:rPr lang="ja-JP" altLang="ja-JP" sz="1000">
                <a:latin typeface="AR P丸ゴシック体E" pitchFamily="50" charset="-128"/>
                <a:ea typeface="AR P丸ゴシック体E" pitchFamily="50" charset="-128"/>
              </a:rPr>
              <a:t>　氏と名の順番はどちらが先でもよいが（名</a:t>
            </a:r>
            <a:r>
              <a:rPr lang="en-US" altLang="ja-JP" sz="1000">
                <a:latin typeface="AR P丸ゴシック体E" pitchFamily="50" charset="-128"/>
                <a:ea typeface="AR P丸ゴシック体E" pitchFamily="50" charset="-128"/>
              </a:rPr>
              <a:t>+</a:t>
            </a:r>
            <a:r>
              <a:rPr lang="ja-JP" altLang="ja-JP" sz="1000">
                <a:latin typeface="AR P丸ゴシック体E" pitchFamily="50" charset="-128"/>
                <a:ea typeface="AR P丸ゴシック体E" pitchFamily="50" charset="-128"/>
              </a:rPr>
              <a:t>氏に統一）</a:t>
            </a:r>
          </a:p>
          <a:p>
            <a:pPr eaLnBrk="1" hangingPunct="1">
              <a:spcBef>
                <a:spcPct val="0"/>
              </a:spcBef>
              <a:buFontTx/>
              <a:buNone/>
            </a:pPr>
            <a:endParaRPr lang="en-US" altLang="ja-JP" sz="1000">
              <a:latin typeface="AR P丸ゴシック体E" pitchFamily="50" charset="-128"/>
              <a:ea typeface="AR P丸ゴシック体E" pitchFamily="50" charset="-128"/>
            </a:endParaRPr>
          </a:p>
          <a:p>
            <a:pPr eaLnBrk="1" hangingPunct="1">
              <a:spcBef>
                <a:spcPct val="0"/>
              </a:spcBef>
              <a:buFontTx/>
              <a:buNone/>
            </a:pPr>
            <a:r>
              <a:rPr lang="ja-JP" altLang="en-US" sz="1000">
                <a:latin typeface="AR P丸ゴシック体E" pitchFamily="50" charset="-128"/>
                <a:ea typeface="AR P丸ゴシック体E" pitchFamily="50" charset="-128"/>
              </a:rPr>
              <a:t>　</a:t>
            </a:r>
            <a:r>
              <a:rPr lang="ja-JP" altLang="ja-JP" sz="1000">
                <a:latin typeface="AR P丸ゴシック体E" pitchFamily="50" charset="-128"/>
                <a:ea typeface="AR P丸ゴシック体E" pitchFamily="50" charset="-128"/>
              </a:rPr>
              <a:t>　秋山あきこ　は　</a:t>
            </a:r>
            <a:r>
              <a:rPr lang="en-US" altLang="ja-JP" sz="1000">
                <a:latin typeface="AR P丸ゴシック体E" pitchFamily="50" charset="-128"/>
                <a:ea typeface="AR P丸ゴシック体E" pitchFamily="50" charset="-128"/>
              </a:rPr>
              <a:t>Akiko AKIYAMA</a:t>
            </a:r>
          </a:p>
          <a:p>
            <a:pPr eaLnBrk="1" hangingPunct="1">
              <a:spcBef>
                <a:spcPct val="0"/>
              </a:spcBef>
              <a:buFontTx/>
              <a:buNone/>
            </a:pPr>
            <a:endParaRPr lang="en-US" altLang="ja-JP" sz="1000">
              <a:latin typeface="AR P丸ゴシック体E" pitchFamily="50" charset="-128"/>
              <a:ea typeface="AR P丸ゴシック体E" pitchFamily="50" charset="-128"/>
            </a:endParaRPr>
          </a:p>
          <a:p>
            <a:pPr eaLnBrk="1" hangingPunct="1">
              <a:spcBef>
                <a:spcPct val="0"/>
              </a:spcBef>
              <a:buFontTx/>
              <a:buNone/>
            </a:pPr>
            <a:endParaRPr lang="en-US" altLang="ja-JP" sz="1000">
              <a:latin typeface="AR P丸ゴシック体E" pitchFamily="50" charset="-128"/>
              <a:ea typeface="AR P丸ゴシック体E" pitchFamily="50" charset="-128"/>
            </a:endParaRPr>
          </a:p>
          <a:p>
            <a:pPr eaLnBrk="1" hangingPunct="1">
              <a:spcBef>
                <a:spcPct val="0"/>
              </a:spcBef>
              <a:buFontTx/>
              <a:buNone/>
            </a:pPr>
            <a:r>
              <a:rPr lang="ja-JP" altLang="ja-JP" sz="1000" b="1">
                <a:solidFill>
                  <a:srgbClr val="FF0000"/>
                </a:solidFill>
                <a:latin typeface="AR P丸ゴシック体E" pitchFamily="50" charset="-128"/>
                <a:ea typeface="AR P丸ゴシック体E" pitchFamily="50" charset="-128"/>
              </a:rPr>
              <a:t>⑯このページ</a:t>
            </a:r>
            <a:r>
              <a:rPr lang="ja-JP" altLang="en-US" sz="1000" b="1">
                <a:solidFill>
                  <a:srgbClr val="FF0000"/>
                </a:solidFill>
                <a:latin typeface="AR P丸ゴシック体E" pitchFamily="50" charset="-128"/>
                <a:ea typeface="AR P丸ゴシック体E" pitchFamily="50" charset="-128"/>
              </a:rPr>
              <a:t>はこの書式を使用し、自己紹介等を作成します</a:t>
            </a:r>
            <a:endParaRPr lang="en-US" altLang="ja-JP" sz="1000" b="1">
              <a:solidFill>
                <a:srgbClr val="FF0000"/>
              </a:solidFill>
              <a:latin typeface="AR P丸ゴシック体E" pitchFamily="50" charset="-128"/>
              <a:ea typeface="AR P丸ゴシック体E" pitchFamily="50" charset="-128"/>
            </a:endParaRPr>
          </a:p>
          <a:p>
            <a:pPr eaLnBrk="1" hangingPunct="1">
              <a:spcBef>
                <a:spcPct val="0"/>
              </a:spcBef>
              <a:buFontTx/>
              <a:buNone/>
            </a:pPr>
            <a:endParaRPr lang="en-US" altLang="ja-JP" sz="1000" b="1">
              <a:solidFill>
                <a:srgbClr val="FF0000"/>
              </a:solidFill>
              <a:latin typeface="AR P丸ゴシック体E" pitchFamily="50" charset="-128"/>
              <a:ea typeface="AR P丸ゴシック体E" pitchFamily="50" charset="-128"/>
            </a:endParaRPr>
          </a:p>
          <a:p>
            <a:pPr eaLnBrk="1" hangingPunct="1">
              <a:spcBef>
                <a:spcPct val="0"/>
              </a:spcBef>
              <a:buFontTx/>
              <a:buNone/>
            </a:pPr>
            <a:r>
              <a:rPr lang="en-US" altLang="ja-JP" sz="1000" b="1">
                <a:solidFill>
                  <a:srgbClr val="FF0000"/>
                </a:solidFill>
                <a:latin typeface="AR P丸ゴシック体E" pitchFamily="50" charset="-128"/>
                <a:ea typeface="AR P丸ゴシック体E" pitchFamily="50" charset="-128"/>
              </a:rPr>
              <a:t>	Section</a:t>
            </a:r>
            <a:r>
              <a:rPr lang="ja-JP" altLang="en-US" sz="1000" b="1">
                <a:solidFill>
                  <a:srgbClr val="FF0000"/>
                </a:solidFill>
                <a:latin typeface="AR P丸ゴシック体E" pitchFamily="50" charset="-128"/>
                <a:ea typeface="AR P丸ゴシック体E" pitchFamily="50" charset="-128"/>
              </a:rPr>
              <a:t>　</a:t>
            </a:r>
            <a:r>
              <a:rPr lang="en-US" altLang="ja-JP" sz="1000" b="1">
                <a:solidFill>
                  <a:srgbClr val="FF0000"/>
                </a:solidFill>
                <a:latin typeface="AR P丸ゴシック体E" pitchFamily="50" charset="-128"/>
                <a:ea typeface="AR P丸ゴシック体E" pitchFamily="50" charset="-128"/>
              </a:rPr>
              <a:t>B1‐Student’s</a:t>
            </a:r>
            <a:r>
              <a:rPr lang="ja-JP" altLang="en-US" sz="1000" b="1">
                <a:solidFill>
                  <a:srgbClr val="FF0000"/>
                </a:solidFill>
                <a:latin typeface="AR P丸ゴシック体E" pitchFamily="50" charset="-128"/>
                <a:ea typeface="AR P丸ゴシック体E" pitchFamily="50" charset="-128"/>
              </a:rPr>
              <a:t>　</a:t>
            </a:r>
            <a:r>
              <a:rPr lang="en-US" altLang="ja-JP" sz="1000" b="1">
                <a:solidFill>
                  <a:srgbClr val="FF0000"/>
                </a:solidFill>
                <a:latin typeface="AR P丸ゴシック体E" pitchFamily="50" charset="-128"/>
                <a:ea typeface="AR P丸ゴシック体E" pitchFamily="50" charset="-128"/>
              </a:rPr>
              <a:t>Letter</a:t>
            </a:r>
          </a:p>
          <a:p>
            <a:pPr eaLnBrk="1" hangingPunct="1">
              <a:spcBef>
                <a:spcPct val="0"/>
              </a:spcBef>
              <a:buFontTx/>
              <a:buNone/>
            </a:pPr>
            <a:r>
              <a:rPr lang="en-US" altLang="ja-JP" sz="1000" b="1">
                <a:solidFill>
                  <a:srgbClr val="FF0000"/>
                </a:solidFill>
                <a:latin typeface="AR P丸ゴシック体E" pitchFamily="50" charset="-128"/>
                <a:ea typeface="AR P丸ゴシック体E" pitchFamily="50" charset="-128"/>
              </a:rPr>
              <a:t>	Section</a:t>
            </a:r>
            <a:r>
              <a:rPr lang="ja-JP" altLang="en-US" sz="1000" b="1">
                <a:solidFill>
                  <a:srgbClr val="FF0000"/>
                </a:solidFill>
                <a:latin typeface="AR P丸ゴシック体E" pitchFamily="50" charset="-128"/>
                <a:ea typeface="AR P丸ゴシック体E" pitchFamily="50" charset="-128"/>
              </a:rPr>
              <a:t>　</a:t>
            </a:r>
            <a:r>
              <a:rPr lang="en-US" altLang="ja-JP" sz="1000" b="1">
                <a:solidFill>
                  <a:srgbClr val="FF0000"/>
                </a:solidFill>
                <a:latin typeface="AR P丸ゴシック体E" pitchFamily="50" charset="-128"/>
                <a:ea typeface="AR P丸ゴシック体E" pitchFamily="50" charset="-128"/>
              </a:rPr>
              <a:t>B2‐Parent’s Letter</a:t>
            </a:r>
            <a:r>
              <a:rPr lang="ja-JP" altLang="en-US" sz="1000" b="1">
                <a:solidFill>
                  <a:srgbClr val="FF0000"/>
                </a:solidFill>
                <a:latin typeface="AR P丸ゴシック体E" pitchFamily="50" charset="-128"/>
                <a:ea typeface="AR P丸ゴシック体E" pitchFamily="50" charset="-128"/>
              </a:rPr>
              <a:t>　　　を使用します</a:t>
            </a:r>
            <a:endParaRPr lang="en-US" altLang="ja-JP" sz="1000" b="1">
              <a:solidFill>
                <a:srgbClr val="FF0000"/>
              </a:solidFill>
              <a:latin typeface="AR P丸ゴシック体E" pitchFamily="50" charset="-128"/>
              <a:ea typeface="AR P丸ゴシック体E" pitchFamily="50" charset="-128"/>
            </a:endParaRPr>
          </a:p>
          <a:p>
            <a:pPr eaLnBrk="1" hangingPunct="1">
              <a:spcBef>
                <a:spcPct val="0"/>
              </a:spcBef>
              <a:buFontTx/>
              <a:buNone/>
            </a:pPr>
            <a:endParaRPr lang="en-US" altLang="ja-JP" sz="1000" b="1">
              <a:solidFill>
                <a:srgbClr val="FF0000"/>
              </a:solidFill>
              <a:latin typeface="AR P丸ゴシック体E" pitchFamily="50" charset="-128"/>
              <a:ea typeface="AR P丸ゴシック体E" pitchFamily="50" charset="-128"/>
            </a:endParaRPr>
          </a:p>
          <a:p>
            <a:pPr eaLnBrk="1" hangingPunct="1">
              <a:spcBef>
                <a:spcPct val="0"/>
              </a:spcBef>
              <a:buFontTx/>
              <a:buNone/>
            </a:pPr>
            <a:r>
              <a:rPr lang="ja-JP" altLang="en-US" sz="1000" b="1">
                <a:solidFill>
                  <a:srgbClr val="FF0000"/>
                </a:solidFill>
                <a:latin typeface="AR P丸ゴシック体E" pitchFamily="50" charset="-128"/>
                <a:ea typeface="AR P丸ゴシック体E" pitchFamily="50" charset="-128"/>
              </a:rPr>
              <a:t>この自己紹介文の</a:t>
            </a:r>
            <a:r>
              <a:rPr lang="ja-JP" altLang="ja-JP" sz="1000" b="1">
                <a:solidFill>
                  <a:srgbClr val="FF0000"/>
                </a:solidFill>
                <a:latin typeface="AR P丸ゴシック体E" pitchFamily="50" charset="-128"/>
                <a:ea typeface="AR P丸ゴシック体E" pitchFamily="50" charset="-128"/>
              </a:rPr>
              <a:t>右上に必ず氏名を</a:t>
            </a:r>
            <a:r>
              <a:rPr lang="ja-JP" altLang="en-US" sz="1000" b="1">
                <a:solidFill>
                  <a:srgbClr val="FF0000"/>
                </a:solidFill>
                <a:latin typeface="AR P丸ゴシック体E" pitchFamily="50" charset="-128"/>
                <a:ea typeface="AR P丸ゴシック体E" pitchFamily="50" charset="-128"/>
              </a:rPr>
              <a:t>入力してください</a:t>
            </a:r>
            <a:r>
              <a:rPr lang="ja-JP" altLang="ja-JP" sz="1000" b="1">
                <a:solidFill>
                  <a:srgbClr val="FF0000"/>
                </a:solidFill>
                <a:latin typeface="AR P丸ゴシック体E" pitchFamily="50" charset="-128"/>
                <a:ea typeface="AR P丸ゴシック体E" pitchFamily="50" charset="-128"/>
              </a:rPr>
              <a:t>。</a:t>
            </a:r>
            <a:endParaRPr lang="en-US" altLang="ja-JP" sz="1000" b="1">
              <a:solidFill>
                <a:srgbClr val="FF0000"/>
              </a:solidFill>
              <a:latin typeface="AR P丸ゴシック体E" pitchFamily="50" charset="-128"/>
              <a:ea typeface="AR P丸ゴシック体E" pitchFamily="50" charset="-128"/>
            </a:endParaRPr>
          </a:p>
          <a:p>
            <a:pPr eaLnBrk="1" hangingPunct="1">
              <a:spcBef>
                <a:spcPct val="0"/>
              </a:spcBef>
              <a:buFontTx/>
              <a:buNone/>
            </a:pPr>
            <a:r>
              <a:rPr lang="ja-JP" altLang="ja-JP" sz="1000" b="1">
                <a:solidFill>
                  <a:srgbClr val="FF0000"/>
                </a:solidFill>
                <a:latin typeface="AR P丸ゴシック体E" pitchFamily="50" charset="-128"/>
                <a:ea typeface="AR P丸ゴシック体E" pitchFamily="50" charset="-128"/>
              </a:rPr>
              <a:t>これは万が一バラバラになった時にも、誰のものか</a:t>
            </a:r>
            <a:r>
              <a:rPr lang="ja-JP" altLang="en-US" sz="1000" b="1">
                <a:solidFill>
                  <a:srgbClr val="FF0000"/>
                </a:solidFill>
                <a:latin typeface="AR P丸ゴシック体E" pitchFamily="50" charset="-128"/>
                <a:ea typeface="AR P丸ゴシック体E" pitchFamily="50" charset="-128"/>
              </a:rPr>
              <a:t>わ</a:t>
            </a:r>
            <a:r>
              <a:rPr lang="ja-JP" altLang="ja-JP" sz="1000" b="1">
                <a:solidFill>
                  <a:srgbClr val="FF0000"/>
                </a:solidFill>
                <a:latin typeface="AR P丸ゴシック体E" pitchFamily="50" charset="-128"/>
                <a:ea typeface="AR P丸ゴシック体E" pitchFamily="50" charset="-128"/>
              </a:rPr>
              <a:t>かるようにするためです。</a:t>
            </a:r>
          </a:p>
          <a:p>
            <a:pPr eaLnBrk="1" hangingPunct="1">
              <a:spcBef>
                <a:spcPct val="0"/>
              </a:spcBef>
              <a:buFontTx/>
              <a:buNone/>
            </a:pPr>
            <a:endParaRPr lang="ja-JP" altLang="ja-JP" sz="1000" b="1">
              <a:solidFill>
                <a:srgbClr val="FF0000"/>
              </a:solidFill>
              <a:latin typeface="AR P丸ゴシック体E" pitchFamily="50" charset="-128"/>
              <a:ea typeface="AR P丸ゴシック体E" pitchFamily="50" charset="-128"/>
            </a:endParaRPr>
          </a:p>
        </p:txBody>
      </p:sp>
      <p:sp>
        <p:nvSpPr>
          <p:cNvPr id="10246" name="テキスト ボックス 4">
            <a:extLst>
              <a:ext uri="{FF2B5EF4-FFF2-40B4-BE49-F238E27FC236}">
                <a16:creationId xmlns:a16="http://schemas.microsoft.com/office/drawing/2014/main" id="{BC219BA7-2098-41BC-BFB3-42D1BA957198}"/>
              </a:ext>
            </a:extLst>
          </p:cNvPr>
          <p:cNvSpPr txBox="1">
            <a:spLocks noChangeArrowheads="1"/>
          </p:cNvSpPr>
          <p:nvPr/>
        </p:nvSpPr>
        <p:spPr bwMode="auto">
          <a:xfrm>
            <a:off x="2825750" y="2349500"/>
            <a:ext cx="2020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latin typeface="AR P丸ゴシック体E" pitchFamily="50" charset="-128"/>
                <a:ea typeface="AR P丸ゴシック体E" pitchFamily="50" charset="-128"/>
              </a:rPr>
              <a:t>A4</a:t>
            </a:r>
            <a:r>
              <a:rPr lang="ja-JP" altLang="en-US" sz="1400">
                <a:latin typeface="AR P丸ゴシック体E" pitchFamily="50" charset="-128"/>
                <a:ea typeface="AR P丸ゴシック体E" pitchFamily="50" charset="-128"/>
              </a:rPr>
              <a:t>　</a:t>
            </a:r>
            <a:r>
              <a:rPr lang="en-US" altLang="ja-JP" sz="1400">
                <a:latin typeface="AR P丸ゴシック体E" pitchFamily="50" charset="-128"/>
                <a:ea typeface="AR P丸ゴシック体E" pitchFamily="50" charset="-128"/>
              </a:rPr>
              <a:t>1</a:t>
            </a:r>
            <a:r>
              <a:rPr lang="ja-JP" altLang="en-US" sz="1400">
                <a:latin typeface="AR P丸ゴシック体E" pitchFamily="50" charset="-128"/>
                <a:ea typeface="AR P丸ゴシック体E" pitchFamily="50" charset="-128"/>
              </a:rPr>
              <a:t>～</a:t>
            </a:r>
            <a:r>
              <a:rPr lang="en-US" altLang="ja-JP" sz="1400">
                <a:latin typeface="AR P丸ゴシック体E" pitchFamily="50" charset="-128"/>
                <a:ea typeface="AR P丸ゴシック体E" pitchFamily="50" charset="-128"/>
              </a:rPr>
              <a:t>2</a:t>
            </a:r>
            <a:r>
              <a:rPr lang="ja-JP" altLang="en-US" sz="1400">
                <a:latin typeface="AR P丸ゴシック体E" pitchFamily="50" charset="-128"/>
                <a:ea typeface="AR P丸ゴシック体E" pitchFamily="50" charset="-128"/>
              </a:rPr>
              <a:t>ページ／</a:t>
            </a:r>
            <a:endParaRPr lang="en-US" altLang="ja-JP" sz="1400">
              <a:latin typeface="AR P丸ゴシック体E" pitchFamily="50" charset="-128"/>
              <a:ea typeface="AR P丸ゴシック体E" pitchFamily="50" charset="-128"/>
            </a:endParaRPr>
          </a:p>
          <a:p>
            <a:pPr eaLnBrk="1" hangingPunct="1">
              <a:spcBef>
                <a:spcPct val="0"/>
              </a:spcBef>
              <a:buFontTx/>
              <a:buNone/>
            </a:pPr>
            <a:r>
              <a:rPr lang="ja-JP" altLang="en-US" sz="1400">
                <a:latin typeface="AR P丸ゴシック体E" pitchFamily="50" charset="-128"/>
                <a:ea typeface="AR P丸ゴシック体E" pitchFamily="50" charset="-128"/>
              </a:rPr>
              <a:t>　　　　　</a:t>
            </a:r>
            <a:r>
              <a:rPr lang="en-US" altLang="ja-JP" sz="1400">
                <a:latin typeface="AR P丸ゴシック体E" pitchFamily="50" charset="-128"/>
                <a:ea typeface="AR P丸ゴシック体E" pitchFamily="50" charset="-128"/>
              </a:rPr>
              <a:t>10</a:t>
            </a:r>
            <a:r>
              <a:rPr lang="ja-JP" altLang="en-US" sz="1400">
                <a:latin typeface="AR P丸ゴシック体E" pitchFamily="50" charset="-128"/>
                <a:ea typeface="AR P丸ゴシック体E" pitchFamily="50" charset="-128"/>
              </a:rPr>
              <a:t>～</a:t>
            </a:r>
            <a:r>
              <a:rPr lang="en-US" altLang="ja-JP" sz="1400">
                <a:latin typeface="AR P丸ゴシック体E" pitchFamily="50" charset="-128"/>
                <a:ea typeface="AR P丸ゴシック体E" pitchFamily="50" charset="-128"/>
              </a:rPr>
              <a:t>10.5</a:t>
            </a:r>
            <a:r>
              <a:rPr lang="ja-JP" altLang="en-US" sz="1400">
                <a:latin typeface="AR P丸ゴシック体E" pitchFamily="50" charset="-128"/>
                <a:ea typeface="AR P丸ゴシック体E" pitchFamily="50" charset="-128"/>
              </a:rPr>
              <a:t>ポ</a:t>
            </a:r>
          </a:p>
        </p:txBody>
      </p:sp>
      <p:sp>
        <p:nvSpPr>
          <p:cNvPr id="10247" name="テキスト ボックス 3">
            <a:extLst>
              <a:ext uri="{FF2B5EF4-FFF2-40B4-BE49-F238E27FC236}">
                <a16:creationId xmlns:a16="http://schemas.microsoft.com/office/drawing/2014/main" id="{51D96500-546F-4ED0-8CC6-0D408947520D}"/>
              </a:ext>
            </a:extLst>
          </p:cNvPr>
          <p:cNvSpPr txBox="1">
            <a:spLocks noChangeArrowheads="1"/>
          </p:cNvSpPr>
          <p:nvPr/>
        </p:nvSpPr>
        <p:spPr bwMode="auto">
          <a:xfrm>
            <a:off x="611188" y="1773238"/>
            <a:ext cx="171608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FF0000"/>
                </a:solidFill>
                <a:latin typeface="AR P丸ゴシック体E" pitchFamily="50" charset="-128"/>
                <a:ea typeface="AR P丸ゴシック体E" pitchFamily="50" charset="-128"/>
              </a:rPr>
              <a:t>Parent’s Letter</a:t>
            </a:r>
          </a:p>
          <a:p>
            <a:pPr eaLnBrk="1" hangingPunct="1">
              <a:spcBef>
                <a:spcPct val="0"/>
              </a:spcBef>
              <a:buFontTx/>
              <a:buNone/>
            </a:pPr>
            <a:endParaRPr lang="en-US" altLang="ja-JP" sz="1400">
              <a:latin typeface="AR P丸ゴシック体E" pitchFamily="50" charset="-128"/>
              <a:ea typeface="AR P丸ゴシック体E" pitchFamily="50" charset="-128"/>
            </a:endParaRPr>
          </a:p>
          <a:p>
            <a:pPr eaLnBrk="1" hangingPunct="1">
              <a:spcBef>
                <a:spcPct val="0"/>
              </a:spcBef>
              <a:buFontTx/>
              <a:buNone/>
            </a:pPr>
            <a:r>
              <a:rPr lang="ja-JP" altLang="en-US" sz="1400">
                <a:latin typeface="AR P丸ゴシック体E" pitchFamily="50" charset="-128"/>
                <a:ea typeface="AR P丸ゴシック体E" pitchFamily="50" charset="-128"/>
              </a:rPr>
              <a:t>　</a:t>
            </a:r>
            <a:r>
              <a:rPr lang="en-US" altLang="ja-JP" sz="1400">
                <a:latin typeface="AR P丸ゴシック体E" pitchFamily="50" charset="-128"/>
                <a:ea typeface="AR P丸ゴシック体E" pitchFamily="50" charset="-128"/>
              </a:rPr>
              <a:t>1.</a:t>
            </a:r>
            <a:r>
              <a:rPr lang="ja-JP" altLang="en-US" sz="1400">
                <a:latin typeface="AR P丸ゴシック体E" pitchFamily="50" charset="-128"/>
                <a:ea typeface="AR P丸ゴシック体E" pitchFamily="50" charset="-128"/>
              </a:rPr>
              <a:t>・・・・・・・・・・</a:t>
            </a:r>
            <a:endParaRPr lang="en-US" altLang="ja-JP" sz="1400">
              <a:latin typeface="AR P丸ゴシック体E" pitchFamily="50" charset="-128"/>
              <a:ea typeface="AR P丸ゴシック体E" pitchFamily="50" charset="-128"/>
            </a:endParaRPr>
          </a:p>
          <a:p>
            <a:pPr eaLnBrk="1" hangingPunct="1">
              <a:spcBef>
                <a:spcPct val="0"/>
              </a:spcBef>
              <a:buFontTx/>
              <a:buNone/>
            </a:pPr>
            <a:r>
              <a:rPr lang="ja-JP" altLang="en-US" sz="1400">
                <a:latin typeface="AR P丸ゴシック体E" pitchFamily="50" charset="-128"/>
                <a:ea typeface="AR P丸ゴシック体E" pitchFamily="50" charset="-128"/>
              </a:rPr>
              <a:t>　</a:t>
            </a:r>
            <a:r>
              <a:rPr lang="en-US" altLang="ja-JP" sz="1400">
                <a:latin typeface="AR P丸ゴシック体E" pitchFamily="50" charset="-128"/>
                <a:ea typeface="AR P丸ゴシック体E" pitchFamily="50" charset="-128"/>
              </a:rPr>
              <a:t>2.</a:t>
            </a:r>
            <a:r>
              <a:rPr lang="ja-JP" altLang="en-US" sz="1400">
                <a:latin typeface="AR P丸ゴシック体E" pitchFamily="50" charset="-128"/>
                <a:ea typeface="AR P丸ゴシック体E" pitchFamily="50" charset="-128"/>
              </a:rPr>
              <a:t>・・・・・・・・・・</a:t>
            </a:r>
            <a:endParaRPr lang="en-US" altLang="ja-JP" sz="1400">
              <a:latin typeface="AR P丸ゴシック体E" pitchFamily="50" charset="-128"/>
              <a:ea typeface="AR P丸ゴシック体E" pitchFamily="50" charset="-128"/>
            </a:endParaRPr>
          </a:p>
          <a:p>
            <a:pPr eaLnBrk="1" hangingPunct="1">
              <a:spcBef>
                <a:spcPct val="0"/>
              </a:spcBef>
              <a:buFontTx/>
              <a:buNone/>
            </a:pPr>
            <a:endParaRPr lang="en-US" altLang="ja-JP" sz="1400">
              <a:latin typeface="AR P丸ゴシック体E" pitchFamily="50" charset="-128"/>
              <a:ea typeface="AR P丸ゴシック体E" pitchFamily="50" charset="-128"/>
            </a:endParaRPr>
          </a:p>
          <a:p>
            <a:pPr eaLnBrk="1" hangingPunct="1">
              <a:spcBef>
                <a:spcPct val="0"/>
              </a:spcBef>
              <a:buFontTx/>
              <a:buNone/>
            </a:pPr>
            <a:r>
              <a:rPr lang="ja-JP" altLang="en-US" sz="1400">
                <a:latin typeface="AR P丸ゴシック体E" pitchFamily="50" charset="-128"/>
                <a:ea typeface="AR P丸ゴシック体E" pitchFamily="50" charset="-128"/>
              </a:rPr>
              <a:t>　</a:t>
            </a:r>
            <a:r>
              <a:rPr lang="en-US" altLang="ja-JP" sz="1400">
                <a:latin typeface="AR P丸ゴシック体E" pitchFamily="50" charset="-128"/>
                <a:ea typeface="AR P丸ゴシック体E" pitchFamily="50" charset="-128"/>
              </a:rPr>
              <a:t>7.</a:t>
            </a:r>
            <a:r>
              <a:rPr lang="ja-JP" altLang="en-US" sz="1400">
                <a:latin typeface="AR P丸ゴシック体E" pitchFamily="50" charset="-128"/>
                <a:ea typeface="AR P丸ゴシック体E" pitchFamily="50" charset="-128"/>
              </a:rPr>
              <a:t>・・・・・・・・・・　</a:t>
            </a:r>
            <a:endParaRPr lang="en-US" altLang="ja-JP" sz="1400">
              <a:latin typeface="AR P丸ゴシック体E" pitchFamily="50" charset="-128"/>
              <a:ea typeface="AR P丸ゴシック体E" pitchFamily="50" charset="-128"/>
            </a:endParaRPr>
          </a:p>
          <a:p>
            <a:pPr eaLnBrk="1" hangingPunct="1">
              <a:spcBef>
                <a:spcPct val="0"/>
              </a:spcBef>
              <a:buFontTx/>
              <a:buNone/>
            </a:pPr>
            <a:endParaRPr lang="en-US" altLang="ja-JP" sz="1400">
              <a:latin typeface="AR P丸ゴシック体E" pitchFamily="50" charset="-128"/>
              <a:ea typeface="AR P丸ゴシック体E" pitchFamily="50" charset="-128"/>
            </a:endParaRPr>
          </a:p>
          <a:p>
            <a:pPr eaLnBrk="1" hangingPunct="1">
              <a:spcBef>
                <a:spcPct val="0"/>
              </a:spcBef>
              <a:buFontTx/>
              <a:buNone/>
            </a:pPr>
            <a:endParaRPr lang="en-US" altLang="ja-JP" sz="1400">
              <a:latin typeface="AR P丸ゴシック体E" pitchFamily="50" charset="-128"/>
              <a:ea typeface="AR P丸ゴシック体E" pitchFamily="50" charset="-128"/>
            </a:endParaRPr>
          </a:p>
          <a:p>
            <a:pPr eaLnBrk="1" hangingPunct="1">
              <a:spcBef>
                <a:spcPct val="0"/>
              </a:spcBef>
              <a:buFontTx/>
              <a:buNone/>
            </a:pPr>
            <a:endParaRPr lang="en-US" altLang="ja-JP" sz="1400">
              <a:latin typeface="AR P丸ゴシック体E" pitchFamily="50" charset="-128"/>
              <a:ea typeface="AR P丸ゴシック体E" pitchFamily="50" charset="-128"/>
            </a:endParaRPr>
          </a:p>
          <a:p>
            <a:pPr eaLnBrk="1" hangingPunct="1">
              <a:spcBef>
                <a:spcPct val="0"/>
              </a:spcBef>
              <a:buFontTx/>
              <a:buNone/>
            </a:pPr>
            <a:endParaRPr lang="en-US" altLang="ja-JP" sz="1400">
              <a:latin typeface="AR P丸ゴシック体E" pitchFamily="50" charset="-128"/>
              <a:ea typeface="AR P丸ゴシック体E" pitchFamily="50" charset="-128"/>
            </a:endParaRPr>
          </a:p>
          <a:p>
            <a:pPr eaLnBrk="1" hangingPunct="1">
              <a:spcBef>
                <a:spcPct val="0"/>
              </a:spcBef>
              <a:buFontTx/>
              <a:buNone/>
            </a:pPr>
            <a:endParaRPr lang="en-US" altLang="ja-JP" sz="1400">
              <a:latin typeface="AR P丸ゴシック体E" pitchFamily="50" charset="-128"/>
              <a:ea typeface="AR P丸ゴシック体E" pitchFamily="50" charset="-128"/>
            </a:endParaRPr>
          </a:p>
          <a:p>
            <a:pPr eaLnBrk="1" hangingPunct="1">
              <a:spcBef>
                <a:spcPct val="0"/>
              </a:spcBef>
              <a:buFontTx/>
              <a:buNone/>
            </a:pPr>
            <a:endParaRPr lang="en-US" altLang="ja-JP" sz="1400">
              <a:latin typeface="AR P丸ゴシック体E" pitchFamily="50" charset="-128"/>
              <a:ea typeface="AR P丸ゴシック体E" pitchFamily="50" charset="-128"/>
            </a:endParaRPr>
          </a:p>
          <a:p>
            <a:pPr eaLnBrk="1" hangingPunct="1">
              <a:spcBef>
                <a:spcPct val="0"/>
              </a:spcBef>
              <a:buFontTx/>
              <a:buNone/>
            </a:pPr>
            <a:endParaRPr lang="en-US" altLang="ja-JP" sz="1400">
              <a:latin typeface="AR P丸ゴシック体E" pitchFamily="50" charset="-128"/>
              <a:ea typeface="AR P丸ゴシック体E" pitchFamily="50" charset="-128"/>
            </a:endParaRPr>
          </a:p>
        </p:txBody>
      </p:sp>
      <p:sp>
        <p:nvSpPr>
          <p:cNvPr id="10" name="正方形/長方形 9">
            <a:extLst>
              <a:ext uri="{FF2B5EF4-FFF2-40B4-BE49-F238E27FC236}">
                <a16:creationId xmlns:a16="http://schemas.microsoft.com/office/drawing/2014/main" id="{D6B158AA-973C-4E2A-ACCF-D4C7855F958A}"/>
              </a:ext>
            </a:extLst>
          </p:cNvPr>
          <p:cNvSpPr/>
          <p:nvPr/>
        </p:nvSpPr>
        <p:spPr>
          <a:xfrm>
            <a:off x="1225892" y="1858635"/>
            <a:ext cx="6790642" cy="3077766"/>
          </a:xfrm>
          <a:prstGeom prst="rect">
            <a:avLst/>
          </a:prstGeom>
          <a:noFill/>
        </p:spPr>
        <p:txBody>
          <a:bodyPr wrap="none">
            <a:spAutoFit/>
          </a:bodyPr>
          <a:lstStyle/>
          <a:p>
            <a:pPr algn="ctr">
              <a:defRPr/>
            </a:pPr>
            <a:r>
              <a:rPr lang="ja-JP" altLang="en-US" sz="5400" b="1" dirty="0">
                <a:ln w="22225">
                  <a:solidFill>
                    <a:schemeClr val="accent2"/>
                  </a:solidFill>
                  <a:prstDash val="solid"/>
                </a:ln>
                <a:solidFill>
                  <a:srgbClr val="00FFFF"/>
                </a:solidFill>
              </a:rPr>
              <a:t>サンプル文書</a:t>
            </a:r>
            <a:r>
              <a:rPr lang="ja-JP" altLang="en-US" sz="5400" b="1" dirty="0">
                <a:ln w="22225">
                  <a:solidFill>
                    <a:schemeClr val="accent2"/>
                  </a:solidFill>
                  <a:prstDash val="solid"/>
                </a:ln>
                <a:solidFill>
                  <a:schemeClr val="accent2">
                    <a:lumMod val="40000"/>
                    <a:lumOff val="60000"/>
                  </a:schemeClr>
                </a:solidFill>
              </a:rPr>
              <a:t>は</a:t>
            </a:r>
            <a:endParaRPr lang="en-US" altLang="ja-JP" sz="5400" b="1" dirty="0">
              <a:ln w="22225">
                <a:solidFill>
                  <a:schemeClr val="accent2"/>
                </a:solidFill>
                <a:prstDash val="solid"/>
              </a:ln>
              <a:solidFill>
                <a:schemeClr val="accent2">
                  <a:lumMod val="40000"/>
                  <a:lumOff val="60000"/>
                </a:schemeClr>
              </a:solidFill>
            </a:endParaRPr>
          </a:p>
          <a:p>
            <a:pPr algn="ctr">
              <a:defRPr/>
            </a:pPr>
            <a:r>
              <a:rPr lang="en-US" altLang="ja-JP" sz="5400" b="1" dirty="0">
                <a:ln w="22225">
                  <a:solidFill>
                    <a:schemeClr val="accent2"/>
                  </a:solidFill>
                  <a:prstDash val="solid"/>
                </a:ln>
                <a:solidFill>
                  <a:schemeClr val="accent2">
                    <a:lumMod val="40000"/>
                    <a:lumOff val="60000"/>
                  </a:schemeClr>
                </a:solidFill>
              </a:rPr>
              <a:t>『</a:t>
            </a:r>
            <a:r>
              <a:rPr lang="ja-JP" altLang="en-US" sz="5400" b="1" dirty="0">
                <a:ln w="22225">
                  <a:solidFill>
                    <a:schemeClr val="accent2"/>
                  </a:solidFill>
                  <a:prstDash val="solid"/>
                </a:ln>
                <a:solidFill>
                  <a:schemeClr val="accent2">
                    <a:lumMod val="40000"/>
                    <a:lumOff val="60000"/>
                  </a:schemeClr>
                </a:solidFill>
              </a:rPr>
              <a:t>申請書チェックリスト</a:t>
            </a:r>
            <a:r>
              <a:rPr lang="en-US" altLang="ja-JP" sz="5400" b="1" dirty="0">
                <a:ln w="22225">
                  <a:solidFill>
                    <a:schemeClr val="accent2"/>
                  </a:solidFill>
                  <a:prstDash val="solid"/>
                </a:ln>
                <a:solidFill>
                  <a:schemeClr val="accent2">
                    <a:lumMod val="40000"/>
                    <a:lumOff val="60000"/>
                  </a:schemeClr>
                </a:solidFill>
              </a:rPr>
              <a:t>』</a:t>
            </a:r>
          </a:p>
          <a:p>
            <a:pPr algn="ctr">
              <a:defRPr/>
            </a:pPr>
            <a:r>
              <a:rPr lang="ja-JP" altLang="en-US" sz="5400" b="1" dirty="0">
                <a:ln w="22225">
                  <a:solidFill>
                    <a:schemeClr val="accent2"/>
                  </a:solidFill>
                  <a:prstDash val="solid"/>
                </a:ln>
                <a:solidFill>
                  <a:schemeClr val="accent2">
                    <a:lumMod val="40000"/>
                    <a:lumOff val="60000"/>
                  </a:schemeClr>
                </a:solidFill>
              </a:rPr>
              <a:t>の後にあります</a:t>
            </a:r>
            <a:endParaRPr lang="en-US" altLang="ja-JP" sz="5400" b="1" dirty="0">
              <a:ln w="22225">
                <a:solidFill>
                  <a:schemeClr val="accent2"/>
                </a:solidFill>
                <a:prstDash val="solid"/>
              </a:ln>
              <a:solidFill>
                <a:schemeClr val="accent2">
                  <a:lumMod val="40000"/>
                  <a:lumOff val="60000"/>
                </a:schemeClr>
              </a:solidFill>
            </a:endParaRPr>
          </a:p>
          <a:p>
            <a:pPr algn="ctr">
              <a:defRPr/>
            </a:pPr>
            <a:endParaRPr lang="en-US" altLang="ja-JP" sz="32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arn(inVertical)">
                                      <p:cBhvr>
                                        <p:cTn id="7" dur="500"/>
                                        <p:tgtEl>
                                          <p:spTgt spid="71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コンテンツ プレースホルダー 1">
            <a:extLst>
              <a:ext uri="{FF2B5EF4-FFF2-40B4-BE49-F238E27FC236}">
                <a16:creationId xmlns:a16="http://schemas.microsoft.com/office/drawing/2014/main" id="{082EA759-B2BD-41A6-A73C-91D7F8A84CF5}"/>
              </a:ext>
            </a:extLst>
          </p:cNvPr>
          <p:cNvGraphicFramePr>
            <a:graphicFrameLocks noGrp="1" noChangeAspect="1"/>
          </p:cNvGraphicFramePr>
          <p:nvPr>
            <p:ph/>
          </p:nvPr>
        </p:nvGraphicFramePr>
        <p:xfrm>
          <a:off x="0" y="11113"/>
          <a:ext cx="5367338" cy="7594600"/>
        </p:xfrm>
        <a:graphic>
          <a:graphicData uri="http://schemas.openxmlformats.org/presentationml/2006/ole">
            <mc:AlternateContent xmlns:mc="http://schemas.openxmlformats.org/markup-compatibility/2006">
              <mc:Choice xmlns:v="urn:schemas-microsoft-com:vml" Requires="v">
                <p:oleObj spid="_x0000_s11275" name="Acrobat Document" r:id="rId3" imgW="5667119" imgH="8019810" progId="AcroExch.Document.DC">
                  <p:embed/>
                </p:oleObj>
              </mc:Choice>
              <mc:Fallback>
                <p:oleObj name="Acrobat Document" r:id="rId3" imgW="5667119" imgH="8019810" progId="AcroExch.Document.DC">
                  <p:embed/>
                  <p:pic>
                    <p:nvPicPr>
                      <p:cNvPr id="0" name="コンテンツ プレースホルダー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113"/>
                        <a:ext cx="5367338" cy="759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268" name="Text Box 4">
            <a:extLst>
              <a:ext uri="{FF2B5EF4-FFF2-40B4-BE49-F238E27FC236}">
                <a16:creationId xmlns:a16="http://schemas.microsoft.com/office/drawing/2014/main" id="{8D19339B-A5A9-46BD-8368-6104327ECE20}"/>
              </a:ext>
            </a:extLst>
          </p:cNvPr>
          <p:cNvSpPr txBox="1">
            <a:spLocks noChangeArrowheads="1"/>
          </p:cNvSpPr>
          <p:nvPr/>
        </p:nvSpPr>
        <p:spPr bwMode="auto">
          <a:xfrm>
            <a:off x="5508625" y="1557338"/>
            <a:ext cx="3095625" cy="3716337"/>
          </a:xfrm>
          <a:prstGeom prst="rect">
            <a:avLst/>
          </a:prstGeom>
          <a:noFill/>
          <a:ln w="952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a:solidFill>
                  <a:srgbClr val="3366FF"/>
                </a:solidFill>
                <a:latin typeface="AR P丸ゴシック体E" pitchFamily="50" charset="-128"/>
                <a:ea typeface="AR P丸ゴシック体E" pitchFamily="50" charset="-128"/>
              </a:rPr>
              <a:t>写真（カラープリントする）</a:t>
            </a:r>
          </a:p>
          <a:p>
            <a:pPr eaLnBrk="1" hangingPunct="1">
              <a:spcBef>
                <a:spcPct val="50000"/>
              </a:spcBef>
              <a:buFontTx/>
              <a:buNone/>
            </a:pPr>
            <a:endParaRPr lang="ja-JP" altLang="en-US" sz="1200">
              <a:solidFill>
                <a:srgbClr val="3366FF"/>
              </a:solidFill>
              <a:latin typeface="AR P丸ゴシック体E" pitchFamily="50" charset="-128"/>
              <a:ea typeface="AR P丸ゴシック体E" pitchFamily="50" charset="-128"/>
            </a:endParaRPr>
          </a:p>
          <a:p>
            <a:pPr eaLnBrk="1" hangingPunct="1">
              <a:spcBef>
                <a:spcPct val="50000"/>
              </a:spcBef>
              <a:buFontTx/>
              <a:buNone/>
            </a:pPr>
            <a:r>
              <a:rPr lang="ja-JP" altLang="en-US" sz="1200">
                <a:solidFill>
                  <a:srgbClr val="3366FF"/>
                </a:solidFill>
                <a:latin typeface="AR P丸ゴシック体E" pitchFamily="50" charset="-128"/>
                <a:ea typeface="AR P丸ゴシック体E" pitchFamily="50" charset="-128"/>
              </a:rPr>
              <a:t>必要なら　短いコメントを</a:t>
            </a:r>
          </a:p>
          <a:p>
            <a:pPr eaLnBrk="1" hangingPunct="1">
              <a:spcBef>
                <a:spcPct val="50000"/>
              </a:spcBef>
              <a:buFontTx/>
              <a:buNone/>
            </a:pPr>
            <a:endParaRPr lang="ja-JP" altLang="en-US" sz="1200">
              <a:solidFill>
                <a:srgbClr val="3366FF"/>
              </a:solidFill>
              <a:latin typeface="AR P丸ゴシック体E" pitchFamily="50" charset="-128"/>
              <a:ea typeface="AR P丸ゴシック体E" pitchFamily="50" charset="-128"/>
            </a:endParaRPr>
          </a:p>
          <a:p>
            <a:pPr eaLnBrk="1" hangingPunct="1">
              <a:spcBef>
                <a:spcPct val="50000"/>
              </a:spcBef>
              <a:buFontTx/>
              <a:buNone/>
            </a:pPr>
            <a:r>
              <a:rPr lang="ja-JP" altLang="en-US" sz="1200">
                <a:solidFill>
                  <a:srgbClr val="FF0000"/>
                </a:solidFill>
                <a:latin typeface="AR P丸ゴシック体E" pitchFamily="50" charset="-128"/>
                <a:ea typeface="AR P丸ゴシック体E" pitchFamily="50" charset="-128"/>
              </a:rPr>
              <a:t>デジカメで撮影し、コピー＆ペースト</a:t>
            </a:r>
            <a:endParaRPr lang="en-US" altLang="ja-JP" sz="1200">
              <a:solidFill>
                <a:srgbClr val="FF0000"/>
              </a:solidFill>
              <a:latin typeface="AR P丸ゴシック体E" pitchFamily="50" charset="-128"/>
              <a:ea typeface="AR P丸ゴシック体E" pitchFamily="50" charset="-128"/>
            </a:endParaRPr>
          </a:p>
          <a:p>
            <a:pPr eaLnBrk="1" hangingPunct="1">
              <a:spcBef>
                <a:spcPct val="50000"/>
              </a:spcBef>
              <a:buFontTx/>
              <a:buNone/>
            </a:pPr>
            <a:r>
              <a:rPr lang="ja-JP" altLang="en-US" sz="1200">
                <a:solidFill>
                  <a:srgbClr val="FF0000"/>
                </a:solidFill>
                <a:latin typeface="AR P丸ゴシック体E" pitchFamily="50" charset="-128"/>
                <a:ea typeface="AR P丸ゴシック体E" pitchFamily="50" charset="-128"/>
              </a:rPr>
              <a:t>で該当欄に挿入する　　</a:t>
            </a:r>
            <a:endParaRPr lang="en-US" altLang="ja-JP" sz="1200">
              <a:solidFill>
                <a:srgbClr val="FF0000"/>
              </a:solidFill>
              <a:latin typeface="AR P丸ゴシック体E" pitchFamily="50" charset="-128"/>
              <a:ea typeface="AR P丸ゴシック体E" pitchFamily="50" charset="-128"/>
            </a:endParaRPr>
          </a:p>
          <a:p>
            <a:pPr eaLnBrk="1" hangingPunct="1">
              <a:spcBef>
                <a:spcPct val="50000"/>
              </a:spcBef>
              <a:buFontTx/>
              <a:buNone/>
            </a:pPr>
            <a:endParaRPr lang="en-US" altLang="ja-JP" sz="600">
              <a:solidFill>
                <a:srgbClr val="FF0000"/>
              </a:solidFill>
              <a:latin typeface="AR P丸ゴシック体E" pitchFamily="50" charset="-128"/>
              <a:ea typeface="AR P丸ゴシック体E" pitchFamily="50" charset="-128"/>
            </a:endParaRPr>
          </a:p>
          <a:p>
            <a:pPr eaLnBrk="1" hangingPunct="1">
              <a:spcBef>
                <a:spcPct val="50000"/>
              </a:spcBef>
              <a:buFontTx/>
              <a:buNone/>
            </a:pPr>
            <a:r>
              <a:rPr lang="ja-JP" altLang="en-US" sz="1200">
                <a:solidFill>
                  <a:srgbClr val="0000FF"/>
                </a:solidFill>
                <a:latin typeface="AR P丸ゴシック体E" pitchFamily="50" charset="-128"/>
                <a:ea typeface="AR P丸ゴシック体E" pitchFamily="50" charset="-128"/>
              </a:rPr>
              <a:t>または</a:t>
            </a:r>
            <a:endParaRPr lang="en-US" altLang="ja-JP" sz="1200">
              <a:solidFill>
                <a:srgbClr val="0000FF"/>
              </a:solidFill>
              <a:latin typeface="AR P丸ゴシック体E" pitchFamily="50" charset="-128"/>
              <a:ea typeface="AR P丸ゴシック体E" pitchFamily="50" charset="-128"/>
            </a:endParaRPr>
          </a:p>
          <a:p>
            <a:pPr eaLnBrk="1" hangingPunct="1">
              <a:spcBef>
                <a:spcPct val="50000"/>
              </a:spcBef>
              <a:buFontTx/>
              <a:buNone/>
            </a:pPr>
            <a:r>
              <a:rPr lang="ja-JP" altLang="en-US" sz="1200">
                <a:solidFill>
                  <a:srgbClr val="3366FF"/>
                </a:solidFill>
                <a:latin typeface="AR P丸ゴシック体E" pitchFamily="50" charset="-128"/>
                <a:ea typeface="AR P丸ゴシック体E" pitchFamily="50" charset="-128"/>
              </a:rPr>
              <a:t>印刷し、両面テープまたは糊付けで　貼付</a:t>
            </a:r>
          </a:p>
          <a:p>
            <a:pPr eaLnBrk="1" hangingPunct="1">
              <a:spcBef>
                <a:spcPct val="50000"/>
              </a:spcBef>
              <a:buFontTx/>
              <a:buNone/>
            </a:pPr>
            <a:endParaRPr lang="ja-JP" altLang="en-US" sz="1200">
              <a:solidFill>
                <a:srgbClr val="3366FF"/>
              </a:solidFill>
              <a:latin typeface="AR P丸ゴシック体E" pitchFamily="50" charset="-128"/>
              <a:ea typeface="AR P丸ゴシック体E" pitchFamily="50" charset="-128"/>
            </a:endParaRPr>
          </a:p>
          <a:p>
            <a:pPr eaLnBrk="1" hangingPunct="1">
              <a:spcBef>
                <a:spcPct val="50000"/>
              </a:spcBef>
              <a:buFontTx/>
              <a:buNone/>
            </a:pPr>
            <a:endParaRPr lang="ja-JP" altLang="en-US" sz="1200">
              <a:solidFill>
                <a:srgbClr val="3366FF"/>
              </a:solidFill>
              <a:latin typeface="AR P丸ゴシック体E" pitchFamily="50" charset="-128"/>
              <a:ea typeface="AR P丸ゴシック体E" pitchFamily="50" charset="-128"/>
            </a:endParaRPr>
          </a:p>
          <a:p>
            <a:pPr eaLnBrk="1" hangingPunct="1">
              <a:spcBef>
                <a:spcPct val="50000"/>
              </a:spcBef>
              <a:buFontTx/>
              <a:buNone/>
            </a:pPr>
            <a:r>
              <a:rPr lang="ja-JP" altLang="en-US" sz="1200">
                <a:solidFill>
                  <a:srgbClr val="3366FF"/>
                </a:solidFill>
                <a:latin typeface="AR P丸ゴシック体E" pitchFamily="50" charset="-128"/>
                <a:ea typeface="AR P丸ゴシック体E" pitchFamily="50" charset="-128"/>
              </a:rPr>
              <a:t>この写真であなたを判断します。</a:t>
            </a:r>
          </a:p>
          <a:p>
            <a:pPr eaLnBrk="1" hangingPunct="1">
              <a:spcBef>
                <a:spcPct val="50000"/>
              </a:spcBef>
              <a:buFontTx/>
              <a:buNone/>
            </a:pPr>
            <a:r>
              <a:rPr lang="ja-JP" altLang="en-US" sz="1200">
                <a:solidFill>
                  <a:srgbClr val="3366FF"/>
                </a:solidFill>
                <a:latin typeface="AR P丸ゴシック体E" pitchFamily="50" charset="-128"/>
                <a:ea typeface="AR P丸ゴシック体E" pitchFamily="50" charset="-128"/>
              </a:rPr>
              <a:t>見栄えのいい写真を使用する</a:t>
            </a:r>
          </a:p>
          <a:p>
            <a:pPr eaLnBrk="1" hangingPunct="1">
              <a:spcBef>
                <a:spcPct val="50000"/>
              </a:spcBef>
              <a:buFontTx/>
              <a:buNone/>
            </a:pPr>
            <a:endParaRPr lang="en-US" altLang="ja-JP" sz="1200">
              <a:solidFill>
                <a:srgbClr val="3366FF"/>
              </a:solidFill>
              <a:latin typeface="AR P丸ゴシック体E" pitchFamily="50" charset="-128"/>
              <a:ea typeface="AR P丸ゴシック体E" pitchFamily="50" charset="-128"/>
            </a:endParaRPr>
          </a:p>
        </p:txBody>
      </p:sp>
      <p:sp>
        <p:nvSpPr>
          <p:cNvPr id="2" name="Rectangle 9">
            <a:extLst>
              <a:ext uri="{FF2B5EF4-FFF2-40B4-BE49-F238E27FC236}">
                <a16:creationId xmlns:a16="http://schemas.microsoft.com/office/drawing/2014/main" id="{6AFB89C8-691A-4761-99A5-0D7BE3B88001}"/>
              </a:ext>
            </a:extLst>
          </p:cNvPr>
          <p:cNvSpPr>
            <a:spLocks noChangeArrowheads="1"/>
          </p:cNvSpPr>
          <p:nvPr/>
        </p:nvSpPr>
        <p:spPr bwMode="auto">
          <a:xfrm>
            <a:off x="3276600" y="795338"/>
            <a:ext cx="1531938" cy="142875"/>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p>
        </p:txBody>
      </p:sp>
      <p:sp>
        <p:nvSpPr>
          <p:cNvPr id="11269" name="Text Box 11">
            <a:extLst>
              <a:ext uri="{FF2B5EF4-FFF2-40B4-BE49-F238E27FC236}">
                <a16:creationId xmlns:a16="http://schemas.microsoft.com/office/drawing/2014/main" id="{169D7571-E5D5-4BF0-9D1F-166D0417DCE1}"/>
              </a:ext>
            </a:extLst>
          </p:cNvPr>
          <p:cNvSpPr txBox="1">
            <a:spLocks noChangeArrowheads="1"/>
          </p:cNvSpPr>
          <p:nvPr/>
        </p:nvSpPr>
        <p:spPr bwMode="auto">
          <a:xfrm>
            <a:off x="4999038" y="714375"/>
            <a:ext cx="1882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00CC00"/>
                </a:solidFill>
              </a:rPr>
              <a:t>自動的に表示されます</a:t>
            </a:r>
          </a:p>
        </p:txBody>
      </p:sp>
      <p:sp>
        <p:nvSpPr>
          <p:cNvPr id="11270" name="テキスト ボックス 23">
            <a:extLst>
              <a:ext uri="{FF2B5EF4-FFF2-40B4-BE49-F238E27FC236}">
                <a16:creationId xmlns:a16="http://schemas.microsoft.com/office/drawing/2014/main" id="{D1FE2A3D-C56A-47BA-905A-A64B4FB97AC9}"/>
              </a:ext>
            </a:extLst>
          </p:cNvPr>
          <p:cNvSpPr txBox="1">
            <a:spLocks noChangeArrowheads="1"/>
          </p:cNvSpPr>
          <p:nvPr/>
        </p:nvSpPr>
        <p:spPr bwMode="auto">
          <a:xfrm>
            <a:off x="0" y="6350"/>
            <a:ext cx="9144000" cy="4778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800">
                <a:solidFill>
                  <a:schemeClr val="bg1"/>
                </a:solidFill>
                <a:latin typeface="AR P丸ゴシック体E" pitchFamily="50" charset="-128"/>
                <a:ea typeface="AR P丸ゴシック体E" pitchFamily="50" charset="-128"/>
              </a:rPr>
              <a:t>　　自己紹介・家族紹介</a:t>
            </a:r>
            <a:r>
              <a:rPr lang="en-US" altLang="ja-JP" sz="2800">
                <a:solidFill>
                  <a:schemeClr val="bg1"/>
                </a:solidFill>
                <a:latin typeface="AR P丸ゴシック体E" pitchFamily="50" charset="-128"/>
                <a:ea typeface="AR P丸ゴシック体E" pitchFamily="50" charset="-128"/>
              </a:rPr>
              <a:t>…</a:t>
            </a:r>
            <a:r>
              <a:rPr lang="ja-JP" altLang="en-US" sz="2800">
                <a:solidFill>
                  <a:schemeClr val="bg1"/>
                </a:solidFill>
                <a:latin typeface="AR P丸ゴシック体E" pitchFamily="50" charset="-128"/>
                <a:ea typeface="AR P丸ゴシック体E" pitchFamily="50" charset="-128"/>
              </a:rPr>
              <a:t>　の　写真　（カラー）</a:t>
            </a:r>
            <a:endParaRPr lang="ja-JP" altLang="en-US" sz="1600">
              <a:solidFill>
                <a:schemeClr val="bg1"/>
              </a:solidFill>
              <a:latin typeface="AR P丸ゴシック体E" pitchFamily="50" charset="-128"/>
              <a:ea typeface="AR P丸ゴシック体E"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arn(inVertical)">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2967</TotalTime>
  <Words>8182</Words>
  <Application>Microsoft Office PowerPoint</Application>
  <PresentationFormat>画面に合わせる (4:3)</PresentationFormat>
  <Paragraphs>705</Paragraphs>
  <Slides>26</Slides>
  <Notes>0</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38" baseType="lpstr">
      <vt:lpstr>AR P丸ゴシック体E</vt:lpstr>
      <vt:lpstr>AR丸ゴシック体E</vt:lpstr>
      <vt:lpstr>AR行書体M</vt:lpstr>
      <vt:lpstr>ＤＦＰクラフト墨W9</vt:lpstr>
      <vt:lpstr>HG丸ｺﾞｼｯｸM-PRO</vt:lpstr>
      <vt:lpstr>ＭＳ Ｐゴシック</vt:lpstr>
      <vt:lpstr>ＭＳ 明朝</vt:lpstr>
      <vt:lpstr>Arial</vt:lpstr>
      <vt:lpstr>Century</vt:lpstr>
      <vt:lpstr>Times New Roman</vt:lpstr>
      <vt:lpstr>標準デザイン</vt:lpstr>
      <vt:lpstr>Acrobat Document</vt:lpstr>
      <vt:lpstr>長期青少年交換プログラム Application　Form（申請書）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黒田勝基</dc:creator>
  <cp:lastModifiedBy>Tamura RYUJI</cp:lastModifiedBy>
  <cp:revision>136</cp:revision>
  <cp:lastPrinted>2017-05-08T19:54:59Z</cp:lastPrinted>
  <dcterms:created xsi:type="dcterms:W3CDTF">2007-07-17T00:03:02Z</dcterms:created>
  <dcterms:modified xsi:type="dcterms:W3CDTF">2020-10-09T00:43:49Z</dcterms:modified>
</cp:coreProperties>
</file>