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3" r:id="rId3"/>
    <p:sldId id="269" r:id="rId4"/>
    <p:sldId id="264" r:id="rId5"/>
    <p:sldId id="268" r:id="rId6"/>
    <p:sldId id="265" r:id="rId7"/>
    <p:sldId id="267" r:id="rId8"/>
    <p:sldId id="259" r:id="rId9"/>
    <p:sldId id="261" r:id="rId10"/>
    <p:sldId id="260"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FFE190-747E-4960-97B9-5FDB8EC24FBD}" v="230" dt="2024-01-28T04:32:04.52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32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水野晋治" userId="97ea3652-6858-4012-bfea-8935b815b9e0" providerId="ADAL" clId="{78FFE190-747E-4960-97B9-5FDB8EC24FBD}"/>
    <pc:docChg chg="undo custSel addSld delSld modSld sldOrd">
      <pc:chgData name="水野晋治" userId="97ea3652-6858-4012-bfea-8935b815b9e0" providerId="ADAL" clId="{78FFE190-747E-4960-97B9-5FDB8EC24FBD}" dt="2024-01-28T04:32:04.520" v="1041"/>
      <pc:docMkLst>
        <pc:docMk/>
      </pc:docMkLst>
      <pc:sldChg chg="modSp mod">
        <pc:chgData name="水野晋治" userId="97ea3652-6858-4012-bfea-8935b815b9e0" providerId="ADAL" clId="{78FFE190-747E-4960-97B9-5FDB8EC24FBD}" dt="2024-01-28T03:16:21.857" v="600" actId="1076"/>
        <pc:sldMkLst>
          <pc:docMk/>
          <pc:sldMk cId="2658372907" sldId="256"/>
        </pc:sldMkLst>
        <pc:spChg chg="mod">
          <ac:chgData name="水野晋治" userId="97ea3652-6858-4012-bfea-8935b815b9e0" providerId="ADAL" clId="{78FFE190-747E-4960-97B9-5FDB8EC24FBD}" dt="2024-01-28T03:16:21.857" v="600" actId="1076"/>
          <ac:spMkLst>
            <pc:docMk/>
            <pc:sldMk cId="2658372907" sldId="256"/>
            <ac:spMk id="4" creationId="{4438EC61-11CC-1557-A46E-0DD2EAD52872}"/>
          </ac:spMkLst>
        </pc:spChg>
      </pc:sldChg>
      <pc:sldChg chg="addSp delSp modSp del mod modNotesTx">
        <pc:chgData name="水野晋治" userId="97ea3652-6858-4012-bfea-8935b815b9e0" providerId="ADAL" clId="{78FFE190-747E-4960-97B9-5FDB8EC24FBD}" dt="2024-01-28T03:03:12.536" v="466" actId="2696"/>
        <pc:sldMkLst>
          <pc:docMk/>
          <pc:sldMk cId="65239291" sldId="257"/>
        </pc:sldMkLst>
        <pc:spChg chg="add mod">
          <ac:chgData name="水野晋治" userId="97ea3652-6858-4012-bfea-8935b815b9e0" providerId="ADAL" clId="{78FFE190-747E-4960-97B9-5FDB8EC24FBD}" dt="2024-01-28T02:26:57.999" v="45" actId="2711"/>
          <ac:spMkLst>
            <pc:docMk/>
            <pc:sldMk cId="65239291" sldId="257"/>
            <ac:spMk id="3" creationId="{B56EBC4A-09D9-B717-2237-4F6B94E4277B}"/>
          </ac:spMkLst>
        </pc:spChg>
        <pc:spChg chg="add mod">
          <ac:chgData name="水野晋治" userId="97ea3652-6858-4012-bfea-8935b815b9e0" providerId="ADAL" clId="{78FFE190-747E-4960-97B9-5FDB8EC24FBD}" dt="2024-01-28T02:26:57.999" v="45" actId="2711"/>
          <ac:spMkLst>
            <pc:docMk/>
            <pc:sldMk cId="65239291" sldId="257"/>
            <ac:spMk id="5" creationId="{08E53AC0-385A-9A6C-A3CA-666304C96E6A}"/>
          </ac:spMkLst>
        </pc:spChg>
        <pc:spChg chg="add mod">
          <ac:chgData name="水野晋治" userId="97ea3652-6858-4012-bfea-8935b815b9e0" providerId="ADAL" clId="{78FFE190-747E-4960-97B9-5FDB8EC24FBD}" dt="2024-01-28T02:28:26.336" v="70"/>
          <ac:spMkLst>
            <pc:docMk/>
            <pc:sldMk cId="65239291" sldId="257"/>
            <ac:spMk id="7" creationId="{B610F959-5BB5-0763-AC75-73FACAA5B050}"/>
          </ac:spMkLst>
        </pc:spChg>
        <pc:spChg chg="add del mod">
          <ac:chgData name="水野晋治" userId="97ea3652-6858-4012-bfea-8935b815b9e0" providerId="ADAL" clId="{78FFE190-747E-4960-97B9-5FDB8EC24FBD}" dt="2024-01-28T02:26:38.741" v="41" actId="478"/>
          <ac:spMkLst>
            <pc:docMk/>
            <pc:sldMk cId="65239291" sldId="257"/>
            <ac:spMk id="9" creationId="{0FE4E55B-52EB-DD7A-B5BD-90B7CCC410D5}"/>
          </ac:spMkLst>
        </pc:spChg>
      </pc:sldChg>
      <pc:sldChg chg="modSp mod">
        <pc:chgData name="水野晋治" userId="97ea3652-6858-4012-bfea-8935b815b9e0" providerId="ADAL" clId="{78FFE190-747E-4960-97B9-5FDB8EC24FBD}" dt="2024-01-28T04:22:17.744" v="1000" actId="403"/>
        <pc:sldMkLst>
          <pc:docMk/>
          <pc:sldMk cId="2230208074" sldId="259"/>
        </pc:sldMkLst>
        <pc:graphicFrameChg chg="modGraphic">
          <ac:chgData name="水野晋治" userId="97ea3652-6858-4012-bfea-8935b815b9e0" providerId="ADAL" clId="{78FFE190-747E-4960-97B9-5FDB8EC24FBD}" dt="2024-01-28T04:22:17.744" v="1000" actId="403"/>
          <ac:graphicFrameMkLst>
            <pc:docMk/>
            <pc:sldMk cId="2230208074" sldId="259"/>
            <ac:graphicFrameMk id="3" creationId="{45D867B1-FD36-F118-7802-D2516150B426}"/>
          </ac:graphicFrameMkLst>
        </pc:graphicFrameChg>
      </pc:sldChg>
      <pc:sldChg chg="addSp modSp mod modAnim modNotesTx">
        <pc:chgData name="水野晋治" userId="97ea3652-6858-4012-bfea-8935b815b9e0" providerId="ADAL" clId="{78FFE190-747E-4960-97B9-5FDB8EC24FBD}" dt="2024-01-28T04:31:49.984" v="1038"/>
        <pc:sldMkLst>
          <pc:docMk/>
          <pc:sldMk cId="2920364819" sldId="260"/>
        </pc:sldMkLst>
        <pc:spChg chg="add mod">
          <ac:chgData name="水野晋治" userId="97ea3652-6858-4012-bfea-8935b815b9e0" providerId="ADAL" clId="{78FFE190-747E-4960-97B9-5FDB8EC24FBD}" dt="2024-01-28T04:31:42.805" v="1037" actId="1582"/>
          <ac:spMkLst>
            <pc:docMk/>
            <pc:sldMk cId="2920364819" sldId="260"/>
            <ac:spMk id="2" creationId="{B315F84A-AFD7-92D4-2F20-733728C93573}"/>
          </ac:spMkLst>
        </pc:spChg>
      </pc:sldChg>
      <pc:sldChg chg="addSp modSp mod ord">
        <pc:chgData name="水野晋治" userId="97ea3652-6858-4012-bfea-8935b815b9e0" providerId="ADAL" clId="{78FFE190-747E-4960-97B9-5FDB8EC24FBD}" dt="2024-01-28T03:11:28.869" v="566"/>
        <pc:sldMkLst>
          <pc:docMk/>
          <pc:sldMk cId="2731893537" sldId="261"/>
        </pc:sldMkLst>
        <pc:spChg chg="add mod">
          <ac:chgData name="水野晋治" userId="97ea3652-6858-4012-bfea-8935b815b9e0" providerId="ADAL" clId="{78FFE190-747E-4960-97B9-5FDB8EC24FBD}" dt="2024-01-28T03:11:18.909" v="564"/>
          <ac:spMkLst>
            <pc:docMk/>
            <pc:sldMk cId="2731893537" sldId="261"/>
            <ac:spMk id="3" creationId="{39A926E2-1CB3-FEA3-12FE-425AB88520CB}"/>
          </ac:spMkLst>
        </pc:spChg>
        <pc:graphicFrameChg chg="mod">
          <ac:chgData name="水野晋治" userId="97ea3652-6858-4012-bfea-8935b815b9e0" providerId="ADAL" clId="{78FFE190-747E-4960-97B9-5FDB8EC24FBD}" dt="2024-01-28T03:11:14.758" v="556" actId="1076"/>
          <ac:graphicFrameMkLst>
            <pc:docMk/>
            <pc:sldMk cId="2731893537" sldId="261"/>
            <ac:graphicFrameMk id="2" creationId="{46F3A573-8E9D-2D16-E353-62706EF3A67D}"/>
          </ac:graphicFrameMkLst>
        </pc:graphicFrameChg>
      </pc:sldChg>
      <pc:sldChg chg="addSp modSp new del mod modNotesTx">
        <pc:chgData name="水野晋治" userId="97ea3652-6858-4012-bfea-8935b815b9e0" providerId="ADAL" clId="{78FFE190-747E-4960-97B9-5FDB8EC24FBD}" dt="2024-01-28T03:06:56.033" v="507" actId="2696"/>
        <pc:sldMkLst>
          <pc:docMk/>
          <pc:sldMk cId="3106830204" sldId="262"/>
        </pc:sldMkLst>
        <pc:spChg chg="add mod">
          <ac:chgData name="水野晋治" userId="97ea3652-6858-4012-bfea-8935b815b9e0" providerId="ADAL" clId="{78FFE190-747E-4960-97B9-5FDB8EC24FBD}" dt="2024-01-28T02:34:09.083" v="153" actId="1076"/>
          <ac:spMkLst>
            <pc:docMk/>
            <pc:sldMk cId="3106830204" sldId="262"/>
            <ac:spMk id="3" creationId="{9F5BE53F-3E94-2929-8B19-DDA92127F5F5}"/>
          </ac:spMkLst>
        </pc:spChg>
        <pc:spChg chg="add mod">
          <ac:chgData name="水野晋治" userId="97ea3652-6858-4012-bfea-8935b815b9e0" providerId="ADAL" clId="{78FFE190-747E-4960-97B9-5FDB8EC24FBD}" dt="2024-01-28T02:34:03.737" v="152" actId="403"/>
          <ac:spMkLst>
            <pc:docMk/>
            <pc:sldMk cId="3106830204" sldId="262"/>
            <ac:spMk id="5" creationId="{4847C70C-CAEB-10B7-D0A7-4DDD1927F990}"/>
          </ac:spMkLst>
        </pc:spChg>
      </pc:sldChg>
      <pc:sldChg chg="addSp delSp modSp new mod delAnim modAnim">
        <pc:chgData name="水野晋治" userId="97ea3652-6858-4012-bfea-8935b815b9e0" providerId="ADAL" clId="{78FFE190-747E-4960-97B9-5FDB8EC24FBD}" dt="2024-01-28T04:27:14.112" v="1033"/>
        <pc:sldMkLst>
          <pc:docMk/>
          <pc:sldMk cId="94382325" sldId="263"/>
        </pc:sldMkLst>
        <pc:spChg chg="add del mod">
          <ac:chgData name="水野晋治" userId="97ea3652-6858-4012-bfea-8935b815b9e0" providerId="ADAL" clId="{78FFE190-747E-4960-97B9-5FDB8EC24FBD}" dt="2024-01-28T03:06:14.125" v="497" actId="478"/>
          <ac:spMkLst>
            <pc:docMk/>
            <pc:sldMk cId="94382325" sldId="263"/>
            <ac:spMk id="3" creationId="{5712CEDB-1AAA-82EA-1309-4BF88DAD0362}"/>
          </ac:spMkLst>
        </pc:spChg>
        <pc:spChg chg="add del mod">
          <ac:chgData name="水野晋治" userId="97ea3652-6858-4012-bfea-8935b815b9e0" providerId="ADAL" clId="{78FFE190-747E-4960-97B9-5FDB8EC24FBD}" dt="2024-01-28T04:13:19.744" v="930" actId="14100"/>
          <ac:spMkLst>
            <pc:docMk/>
            <pc:sldMk cId="94382325" sldId="263"/>
            <ac:spMk id="5" creationId="{29BFA152-251F-3975-D1AF-D81299C8D867}"/>
          </ac:spMkLst>
        </pc:spChg>
        <pc:spChg chg="add del mod">
          <ac:chgData name="水野晋治" userId="97ea3652-6858-4012-bfea-8935b815b9e0" providerId="ADAL" clId="{78FFE190-747E-4960-97B9-5FDB8EC24FBD}" dt="2024-01-28T03:03:34.441" v="468" actId="478"/>
          <ac:spMkLst>
            <pc:docMk/>
            <pc:sldMk cId="94382325" sldId="263"/>
            <ac:spMk id="7" creationId="{BB9508C8-95CC-043C-44AE-8BBC12434FB7}"/>
          </ac:spMkLst>
        </pc:spChg>
        <pc:spChg chg="add del mod">
          <ac:chgData name="水野晋治" userId="97ea3652-6858-4012-bfea-8935b815b9e0" providerId="ADAL" clId="{78FFE190-747E-4960-97B9-5FDB8EC24FBD}" dt="2024-01-28T03:03:34.441" v="468" actId="478"/>
          <ac:spMkLst>
            <pc:docMk/>
            <pc:sldMk cId="94382325" sldId="263"/>
            <ac:spMk id="10" creationId="{144E4A52-D8DE-72F2-9DCD-657FA1B726BA}"/>
          </ac:spMkLst>
        </pc:spChg>
        <pc:spChg chg="add del mod">
          <ac:chgData name="水野晋治" userId="97ea3652-6858-4012-bfea-8935b815b9e0" providerId="ADAL" clId="{78FFE190-747E-4960-97B9-5FDB8EC24FBD}" dt="2024-01-28T02:55:34.039" v="250" actId="21"/>
          <ac:spMkLst>
            <pc:docMk/>
            <pc:sldMk cId="94382325" sldId="263"/>
            <ac:spMk id="12" creationId="{A677E3B3-DE23-F50A-170C-0F1838A30506}"/>
          </ac:spMkLst>
        </pc:spChg>
        <pc:spChg chg="add del mod">
          <ac:chgData name="水野晋治" userId="97ea3652-6858-4012-bfea-8935b815b9e0" providerId="ADAL" clId="{78FFE190-747E-4960-97B9-5FDB8EC24FBD}" dt="2024-01-28T02:55:34.039" v="250" actId="21"/>
          <ac:spMkLst>
            <pc:docMk/>
            <pc:sldMk cId="94382325" sldId="263"/>
            <ac:spMk id="14" creationId="{44AC6CC2-4CAE-4D52-C655-87FA93ACE8F9}"/>
          </ac:spMkLst>
        </pc:spChg>
        <pc:spChg chg="add mod">
          <ac:chgData name="水野晋治" userId="97ea3652-6858-4012-bfea-8935b815b9e0" providerId="ADAL" clId="{78FFE190-747E-4960-97B9-5FDB8EC24FBD}" dt="2024-01-28T04:05:20.310" v="840" actId="1076"/>
          <ac:spMkLst>
            <pc:docMk/>
            <pc:sldMk cId="94382325" sldId="263"/>
            <ac:spMk id="15" creationId="{1DA64E50-EDAC-7F74-6D40-BC3BDC7D48D7}"/>
          </ac:spMkLst>
        </pc:spChg>
        <pc:spChg chg="add mod">
          <ac:chgData name="水野晋治" userId="97ea3652-6858-4012-bfea-8935b815b9e0" providerId="ADAL" clId="{78FFE190-747E-4960-97B9-5FDB8EC24FBD}" dt="2024-01-28T04:07:36.497" v="895" actId="1076"/>
          <ac:spMkLst>
            <pc:docMk/>
            <pc:sldMk cId="94382325" sldId="263"/>
            <ac:spMk id="16" creationId="{8E6ED070-A183-F4A2-0899-A83421B933FE}"/>
          </ac:spMkLst>
        </pc:spChg>
        <pc:spChg chg="add del mod">
          <ac:chgData name="水野晋治" userId="97ea3652-6858-4012-bfea-8935b815b9e0" providerId="ADAL" clId="{78FFE190-747E-4960-97B9-5FDB8EC24FBD}" dt="2024-01-28T04:04:14.056" v="742" actId="478"/>
          <ac:spMkLst>
            <pc:docMk/>
            <pc:sldMk cId="94382325" sldId="263"/>
            <ac:spMk id="17" creationId="{77DF7461-60A1-935E-1064-B7BE02C1A0AC}"/>
          </ac:spMkLst>
        </pc:spChg>
        <pc:spChg chg="add mod">
          <ac:chgData name="水野晋治" userId="97ea3652-6858-4012-bfea-8935b815b9e0" providerId="ADAL" clId="{78FFE190-747E-4960-97B9-5FDB8EC24FBD}" dt="2024-01-28T04:05:25.223" v="841" actId="1076"/>
          <ac:spMkLst>
            <pc:docMk/>
            <pc:sldMk cId="94382325" sldId="263"/>
            <ac:spMk id="18" creationId="{6A40E1BA-8E81-59CD-C97C-ECAC8E2AC661}"/>
          </ac:spMkLst>
        </pc:spChg>
        <pc:spChg chg="add mod">
          <ac:chgData name="水野晋治" userId="97ea3652-6858-4012-bfea-8935b815b9e0" providerId="ADAL" clId="{78FFE190-747E-4960-97B9-5FDB8EC24FBD}" dt="2024-01-28T04:13:13.338" v="929" actId="14100"/>
          <ac:spMkLst>
            <pc:docMk/>
            <pc:sldMk cId="94382325" sldId="263"/>
            <ac:spMk id="19" creationId="{CC7EAA4C-E08D-2A99-B657-FAC13B4AAC8C}"/>
          </ac:spMkLst>
        </pc:spChg>
        <pc:spChg chg="add mod ord">
          <ac:chgData name="水野晋治" userId="97ea3652-6858-4012-bfea-8935b815b9e0" providerId="ADAL" clId="{78FFE190-747E-4960-97B9-5FDB8EC24FBD}" dt="2024-01-28T04:11:21.312" v="928" actId="1076"/>
          <ac:spMkLst>
            <pc:docMk/>
            <pc:sldMk cId="94382325" sldId="263"/>
            <ac:spMk id="20" creationId="{9D005CEC-1507-8BD1-9BAA-A672797B3F3E}"/>
          </ac:spMkLst>
        </pc:spChg>
        <pc:spChg chg="add del mod">
          <ac:chgData name="水野晋治" userId="97ea3652-6858-4012-bfea-8935b815b9e0" providerId="ADAL" clId="{78FFE190-747E-4960-97B9-5FDB8EC24FBD}" dt="2024-01-28T04:07:38.186" v="896" actId="478"/>
          <ac:spMkLst>
            <pc:docMk/>
            <pc:sldMk cId="94382325" sldId="263"/>
            <ac:spMk id="21" creationId="{39FE423C-6EDB-D493-A38B-6C3C387B2BBD}"/>
          </ac:spMkLst>
        </pc:spChg>
        <pc:spChg chg="add del mod">
          <ac:chgData name="水野晋治" userId="97ea3652-6858-4012-bfea-8935b815b9e0" providerId="ADAL" clId="{78FFE190-747E-4960-97B9-5FDB8EC24FBD}" dt="2024-01-28T04:08:10.952" v="899" actId="478"/>
          <ac:spMkLst>
            <pc:docMk/>
            <pc:sldMk cId="94382325" sldId="263"/>
            <ac:spMk id="22" creationId="{D46D6A35-4CEE-4F48-45C6-B60B3F73B6BA}"/>
          </ac:spMkLst>
        </pc:spChg>
        <pc:spChg chg="add del mod">
          <ac:chgData name="水野晋治" userId="97ea3652-6858-4012-bfea-8935b815b9e0" providerId="ADAL" clId="{78FFE190-747E-4960-97B9-5FDB8EC24FBD}" dt="2024-01-28T04:08:48.319" v="905" actId="478"/>
          <ac:spMkLst>
            <pc:docMk/>
            <pc:sldMk cId="94382325" sldId="263"/>
            <ac:spMk id="23" creationId="{3D2882FE-59BD-EBCA-CDAB-254D9308D954}"/>
          </ac:spMkLst>
        </pc:spChg>
        <pc:spChg chg="add mod ord">
          <ac:chgData name="水野晋治" userId="97ea3652-6858-4012-bfea-8935b815b9e0" providerId="ADAL" clId="{78FFE190-747E-4960-97B9-5FDB8EC24FBD}" dt="2024-01-28T04:10:01.053" v="916" actId="14100"/>
          <ac:spMkLst>
            <pc:docMk/>
            <pc:sldMk cId="94382325" sldId="263"/>
            <ac:spMk id="24" creationId="{A702A4E2-9BB8-5241-04E3-A2B4DD072553}"/>
          </ac:spMkLst>
        </pc:spChg>
        <pc:spChg chg="add mod">
          <ac:chgData name="水野晋治" userId="97ea3652-6858-4012-bfea-8935b815b9e0" providerId="ADAL" clId="{78FFE190-747E-4960-97B9-5FDB8EC24FBD}" dt="2024-01-28T04:10:45.960" v="923" actId="207"/>
          <ac:spMkLst>
            <pc:docMk/>
            <pc:sldMk cId="94382325" sldId="263"/>
            <ac:spMk id="25" creationId="{4AA5F306-8190-B92C-1462-E22EB2EC7736}"/>
          </ac:spMkLst>
        </pc:spChg>
        <pc:graphicFrameChg chg="add del mod">
          <ac:chgData name="水野晋治" userId="97ea3652-6858-4012-bfea-8935b815b9e0" providerId="ADAL" clId="{78FFE190-747E-4960-97B9-5FDB8EC24FBD}" dt="2024-01-28T02:49:10.329" v="191" actId="1076"/>
          <ac:graphicFrameMkLst>
            <pc:docMk/>
            <pc:sldMk cId="94382325" sldId="263"/>
            <ac:graphicFrameMk id="8" creationId="{D1928DEE-4037-5810-1FB1-609603121209}"/>
          </ac:graphicFrameMkLst>
        </pc:graphicFrameChg>
      </pc:sldChg>
      <pc:sldChg chg="addSp delSp modSp new mod">
        <pc:chgData name="水野晋治" userId="97ea3652-6858-4012-bfea-8935b815b9e0" providerId="ADAL" clId="{78FFE190-747E-4960-97B9-5FDB8EC24FBD}" dt="2024-01-28T04:32:04.520" v="1041"/>
        <pc:sldMkLst>
          <pc:docMk/>
          <pc:sldMk cId="2849672046" sldId="264"/>
        </pc:sldMkLst>
        <pc:spChg chg="add del">
          <ac:chgData name="水野晋治" userId="97ea3652-6858-4012-bfea-8935b815b9e0" providerId="ADAL" clId="{78FFE190-747E-4960-97B9-5FDB8EC24FBD}" dt="2024-01-28T02:55:26.109" v="249" actId="22"/>
          <ac:spMkLst>
            <pc:docMk/>
            <pc:sldMk cId="2849672046" sldId="264"/>
            <ac:spMk id="3" creationId="{4FCB5AE9-BF5E-2AE0-6147-C8AA7BD606CA}"/>
          </ac:spMkLst>
        </pc:spChg>
        <pc:spChg chg="add mod">
          <ac:chgData name="水野晋治" userId="97ea3652-6858-4012-bfea-8935b815b9e0" providerId="ADAL" clId="{78FFE190-747E-4960-97B9-5FDB8EC24FBD}" dt="2024-01-28T03:03:40.817" v="471"/>
          <ac:spMkLst>
            <pc:docMk/>
            <pc:sldMk cId="2849672046" sldId="264"/>
            <ac:spMk id="4" creationId="{9513F7D3-BBC9-20E5-95D4-C84A439E4048}"/>
          </ac:spMkLst>
        </pc:spChg>
        <pc:spChg chg="add del mod ord">
          <ac:chgData name="水野晋治" userId="97ea3652-6858-4012-bfea-8935b815b9e0" providerId="ADAL" clId="{78FFE190-747E-4960-97B9-5FDB8EC24FBD}" dt="2024-01-28T03:02:15.916" v="456" actId="478"/>
          <ac:spMkLst>
            <pc:docMk/>
            <pc:sldMk cId="2849672046" sldId="264"/>
            <ac:spMk id="5" creationId="{14B6313F-C629-45E4-3514-FCAB7FEA6EEB}"/>
          </ac:spMkLst>
        </pc:spChg>
        <pc:spChg chg="add mod">
          <ac:chgData name="水野晋治" userId="97ea3652-6858-4012-bfea-8935b815b9e0" providerId="ADAL" clId="{78FFE190-747E-4960-97B9-5FDB8EC24FBD}" dt="2024-01-28T03:07:36.433" v="509" actId="113"/>
          <ac:spMkLst>
            <pc:docMk/>
            <pc:sldMk cId="2849672046" sldId="264"/>
            <ac:spMk id="12" creationId="{A677E3B3-DE23-F50A-170C-0F1838A30506}"/>
          </ac:spMkLst>
        </pc:spChg>
        <pc:spChg chg="add del mod">
          <ac:chgData name="水野晋治" userId="97ea3652-6858-4012-bfea-8935b815b9e0" providerId="ADAL" clId="{78FFE190-747E-4960-97B9-5FDB8EC24FBD}" dt="2024-01-28T04:32:04.520" v="1041"/>
          <ac:spMkLst>
            <pc:docMk/>
            <pc:sldMk cId="2849672046" sldId="264"/>
            <ac:spMk id="14" creationId="{44AC6CC2-4CAE-4D52-C655-87FA93ACE8F9}"/>
          </ac:spMkLst>
        </pc:spChg>
      </pc:sldChg>
      <pc:sldChg chg="addSp delSp modSp add mod">
        <pc:chgData name="水野晋治" userId="97ea3652-6858-4012-bfea-8935b815b9e0" providerId="ADAL" clId="{78FFE190-747E-4960-97B9-5FDB8EC24FBD}" dt="2024-01-28T03:07:45.627" v="510" actId="113"/>
        <pc:sldMkLst>
          <pc:docMk/>
          <pc:sldMk cId="3526020382" sldId="265"/>
        </pc:sldMkLst>
        <pc:spChg chg="add mod">
          <ac:chgData name="水野晋治" userId="97ea3652-6858-4012-bfea-8935b815b9e0" providerId="ADAL" clId="{78FFE190-747E-4960-97B9-5FDB8EC24FBD}" dt="2024-01-28T03:02:46.867" v="463"/>
          <ac:spMkLst>
            <pc:docMk/>
            <pc:sldMk cId="3526020382" sldId="265"/>
            <ac:spMk id="2" creationId="{FC9D8D10-772D-6B49-FD49-1C1D115BB228}"/>
          </ac:spMkLst>
        </pc:spChg>
        <pc:spChg chg="mod">
          <ac:chgData name="水野晋治" userId="97ea3652-6858-4012-bfea-8935b815b9e0" providerId="ADAL" clId="{78FFE190-747E-4960-97B9-5FDB8EC24FBD}" dt="2024-01-28T02:58:29.523" v="317"/>
          <ac:spMkLst>
            <pc:docMk/>
            <pc:sldMk cId="3526020382" sldId="265"/>
            <ac:spMk id="4" creationId="{9513F7D3-BBC9-20E5-95D4-C84A439E4048}"/>
          </ac:spMkLst>
        </pc:spChg>
        <pc:spChg chg="mod">
          <ac:chgData name="水野晋治" userId="97ea3652-6858-4012-bfea-8935b815b9e0" providerId="ADAL" clId="{78FFE190-747E-4960-97B9-5FDB8EC24FBD}" dt="2024-01-28T03:07:45.627" v="510" actId="113"/>
          <ac:spMkLst>
            <pc:docMk/>
            <pc:sldMk cId="3526020382" sldId="265"/>
            <ac:spMk id="12" creationId="{A677E3B3-DE23-F50A-170C-0F1838A30506}"/>
          </ac:spMkLst>
        </pc:spChg>
        <pc:spChg chg="del">
          <ac:chgData name="水野晋治" userId="97ea3652-6858-4012-bfea-8935b815b9e0" providerId="ADAL" clId="{78FFE190-747E-4960-97B9-5FDB8EC24FBD}" dt="2024-01-28T03:00:05.065" v="338" actId="478"/>
          <ac:spMkLst>
            <pc:docMk/>
            <pc:sldMk cId="3526020382" sldId="265"/>
            <ac:spMk id="14" creationId="{44AC6CC2-4CAE-4D52-C655-87FA93ACE8F9}"/>
          </ac:spMkLst>
        </pc:spChg>
      </pc:sldChg>
      <pc:sldChg chg="modSp add del mod">
        <pc:chgData name="水野晋治" userId="97ea3652-6858-4012-bfea-8935b815b9e0" providerId="ADAL" clId="{78FFE190-747E-4960-97B9-5FDB8EC24FBD}" dt="2024-01-28T03:03:07.475" v="465" actId="2696"/>
        <pc:sldMkLst>
          <pc:docMk/>
          <pc:sldMk cId="1487381843" sldId="266"/>
        </pc:sldMkLst>
        <pc:spChg chg="mod">
          <ac:chgData name="水野晋治" userId="97ea3652-6858-4012-bfea-8935b815b9e0" providerId="ADAL" clId="{78FFE190-747E-4960-97B9-5FDB8EC24FBD}" dt="2024-01-28T02:58:38.465" v="321"/>
          <ac:spMkLst>
            <pc:docMk/>
            <pc:sldMk cId="1487381843" sldId="266"/>
            <ac:spMk id="4" creationId="{9513F7D3-BBC9-20E5-95D4-C84A439E4048}"/>
          </ac:spMkLst>
        </pc:spChg>
      </pc:sldChg>
      <pc:sldChg chg="modSp add mod">
        <pc:chgData name="水野晋治" userId="97ea3652-6858-4012-bfea-8935b815b9e0" providerId="ADAL" clId="{78FFE190-747E-4960-97B9-5FDB8EC24FBD}" dt="2024-01-28T04:16:53.007" v="938" actId="1076"/>
        <pc:sldMkLst>
          <pc:docMk/>
          <pc:sldMk cId="3514160280" sldId="267"/>
        </pc:sldMkLst>
        <pc:spChg chg="mod">
          <ac:chgData name="水野晋治" userId="97ea3652-6858-4012-bfea-8935b815b9e0" providerId="ADAL" clId="{78FFE190-747E-4960-97B9-5FDB8EC24FBD}" dt="2024-01-28T04:03:19.505" v="712"/>
          <ac:spMkLst>
            <pc:docMk/>
            <pc:sldMk cId="3514160280" sldId="267"/>
            <ac:spMk id="2" creationId="{FC9D8D10-772D-6B49-FD49-1C1D115BB228}"/>
          </ac:spMkLst>
        </pc:spChg>
        <pc:spChg chg="mod">
          <ac:chgData name="水野晋治" userId="97ea3652-6858-4012-bfea-8935b815b9e0" providerId="ADAL" clId="{78FFE190-747E-4960-97B9-5FDB8EC24FBD}" dt="2024-01-28T03:04:37.741" v="483"/>
          <ac:spMkLst>
            <pc:docMk/>
            <pc:sldMk cId="3514160280" sldId="267"/>
            <ac:spMk id="4" creationId="{9513F7D3-BBC9-20E5-95D4-C84A439E4048}"/>
          </ac:spMkLst>
        </pc:spChg>
        <pc:spChg chg="mod">
          <ac:chgData name="水野晋治" userId="97ea3652-6858-4012-bfea-8935b815b9e0" providerId="ADAL" clId="{78FFE190-747E-4960-97B9-5FDB8EC24FBD}" dt="2024-01-28T04:16:53.007" v="938" actId="1076"/>
          <ac:spMkLst>
            <pc:docMk/>
            <pc:sldMk cId="3514160280" sldId="267"/>
            <ac:spMk id="12" creationId="{A677E3B3-DE23-F50A-170C-0F1838A30506}"/>
          </ac:spMkLst>
        </pc:spChg>
      </pc:sldChg>
      <pc:sldChg chg="modSp add mod">
        <pc:chgData name="水野晋治" userId="97ea3652-6858-4012-bfea-8935b815b9e0" providerId="ADAL" clId="{78FFE190-747E-4960-97B9-5FDB8EC24FBD}" dt="2024-01-28T04:01:32.207" v="707" actId="1036"/>
        <pc:sldMkLst>
          <pc:docMk/>
          <pc:sldMk cId="794818097" sldId="268"/>
        </pc:sldMkLst>
        <pc:spChg chg="mod">
          <ac:chgData name="水野晋治" userId="97ea3652-6858-4012-bfea-8935b815b9e0" providerId="ADAL" clId="{78FFE190-747E-4960-97B9-5FDB8EC24FBD}" dt="2024-01-28T04:01:32.207" v="707" actId="1036"/>
          <ac:spMkLst>
            <pc:docMk/>
            <pc:sldMk cId="794818097" sldId="268"/>
            <ac:spMk id="12" creationId="{A677E3B3-DE23-F50A-170C-0F1838A30506}"/>
          </ac:spMkLst>
        </pc:spChg>
        <pc:spChg chg="mod">
          <ac:chgData name="水野晋治" userId="97ea3652-6858-4012-bfea-8935b815b9e0" providerId="ADAL" clId="{78FFE190-747E-4960-97B9-5FDB8EC24FBD}" dt="2024-01-28T04:01:01.559" v="700" actId="1038"/>
          <ac:spMkLst>
            <pc:docMk/>
            <pc:sldMk cId="794818097" sldId="268"/>
            <ac:spMk id="14" creationId="{44AC6CC2-4CAE-4D52-C655-87FA93ACE8F9}"/>
          </ac:spMkLst>
        </pc:spChg>
      </pc:sldChg>
      <pc:sldChg chg="add">
        <pc:chgData name="水野晋治" userId="97ea3652-6858-4012-bfea-8935b815b9e0" providerId="ADAL" clId="{78FFE190-747E-4960-97B9-5FDB8EC24FBD}" dt="2024-01-28T04:03:57.620" v="713" actId="2890"/>
        <pc:sldMkLst>
          <pc:docMk/>
          <pc:sldMk cId="670562330" sldId="269"/>
        </pc:sldMkLst>
      </pc:sldChg>
      <pc:sldChg chg="addSp modSp new del mod">
        <pc:chgData name="水野晋治" userId="97ea3652-6858-4012-bfea-8935b815b9e0" providerId="ADAL" clId="{78FFE190-747E-4960-97B9-5FDB8EC24FBD}" dt="2024-01-28T03:28:20.878" v="630" actId="2696"/>
        <pc:sldMkLst>
          <pc:docMk/>
          <pc:sldMk cId="2801724121" sldId="269"/>
        </pc:sldMkLst>
        <pc:picChg chg="add mod">
          <ac:chgData name="水野晋治" userId="97ea3652-6858-4012-bfea-8935b815b9e0" providerId="ADAL" clId="{78FFE190-747E-4960-97B9-5FDB8EC24FBD}" dt="2024-01-28T03:23:02.279" v="629" actId="1076"/>
          <ac:picMkLst>
            <pc:docMk/>
            <pc:sldMk cId="2801724121" sldId="269"/>
            <ac:picMk id="3" creationId="{81786720-EBFE-6612-7649-6CAC75CF04B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4BCA86-1B79-4BDF-8786-79D2C6D663C5}" type="datetimeFigureOut">
              <a:rPr kumimoji="1" lang="ja-JP" altLang="en-US" smtClean="0"/>
              <a:t>2024/1/28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3FBD9-0291-4F84-9278-FCAEAEE7CA7A}" type="slidenum">
              <a:rPr kumimoji="1" lang="ja-JP" altLang="en-US" smtClean="0"/>
              <a:t>‹#›</a:t>
            </a:fld>
            <a:endParaRPr kumimoji="1" lang="ja-JP" altLang="en-US"/>
          </a:p>
        </p:txBody>
      </p:sp>
    </p:spTree>
    <p:extLst>
      <p:ext uri="{BB962C8B-B14F-4D97-AF65-F5344CB8AC3E}">
        <p14:creationId xmlns:p14="http://schemas.microsoft.com/office/powerpoint/2010/main" val="29688729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標準点</a:t>
            </a:r>
            <a:r>
              <a:rPr kumimoji="1" lang="en-US" altLang="ja-JP" dirty="0"/>
              <a:t>36</a:t>
            </a:r>
            <a:r>
              <a:rPr kumimoji="1" lang="ja-JP" altLang="en-US"/>
              <a:t>点　最大</a:t>
            </a:r>
            <a:r>
              <a:rPr kumimoji="1" lang="en-US" altLang="ja-JP" dirty="0"/>
              <a:t>60</a:t>
            </a:r>
            <a:r>
              <a:rPr kumimoji="1" lang="ja-JP" altLang="en-US" dirty="0"/>
              <a:t>点、最小</a:t>
            </a:r>
            <a:r>
              <a:rPr kumimoji="1" lang="en-US" altLang="ja-JP" dirty="0"/>
              <a:t>12</a:t>
            </a:r>
            <a:r>
              <a:rPr kumimoji="1" lang="ja-JP" altLang="en-US" dirty="0"/>
              <a:t>点</a:t>
            </a:r>
          </a:p>
        </p:txBody>
      </p:sp>
      <p:sp>
        <p:nvSpPr>
          <p:cNvPr id="4" name="スライド番号プレースホルダー 3"/>
          <p:cNvSpPr>
            <a:spLocks noGrp="1"/>
          </p:cNvSpPr>
          <p:nvPr>
            <p:ph type="sldNum" sz="quarter" idx="5"/>
          </p:nvPr>
        </p:nvSpPr>
        <p:spPr/>
        <p:txBody>
          <a:bodyPr/>
          <a:lstStyle/>
          <a:p>
            <a:fld id="{8933FBD9-0291-4F84-9278-FCAEAEE7CA7A}" type="slidenum">
              <a:rPr kumimoji="1" lang="ja-JP" altLang="en-US" smtClean="0"/>
              <a:t>10</a:t>
            </a:fld>
            <a:endParaRPr kumimoji="1" lang="ja-JP" altLang="en-US"/>
          </a:p>
        </p:txBody>
      </p:sp>
    </p:spTree>
    <p:extLst>
      <p:ext uri="{BB962C8B-B14F-4D97-AF65-F5344CB8AC3E}">
        <p14:creationId xmlns:p14="http://schemas.microsoft.com/office/powerpoint/2010/main" val="3192425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942B05-0C2A-6958-B207-6A7D6507A2F8}"/>
              </a:ext>
            </a:extLst>
          </p:cNvPr>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395AB81-ADC5-A353-A6E8-7770DD671EB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A1E0F2C7-2D3B-7FEF-8B9B-D4F7BFE00DB4}"/>
              </a:ext>
            </a:extLst>
          </p:cNvPr>
          <p:cNvSpPr>
            <a:spLocks noGrp="1"/>
          </p:cNvSpPr>
          <p:nvPr>
            <p:ph type="dt" sz="half" idx="10"/>
          </p:nvPr>
        </p:nvSpPr>
        <p:spPr/>
        <p:txBody>
          <a:bodyPr/>
          <a:lstStyle/>
          <a:p>
            <a:fld id="{98B8169B-7D57-4055-A62A-A06A635A3786}" type="datetimeFigureOut">
              <a:rPr kumimoji="1" lang="ja-JP" altLang="en-US" smtClean="0"/>
              <a:t>2024/1/28</a:t>
            </a:fld>
            <a:endParaRPr kumimoji="1" lang="ja-JP" altLang="en-US"/>
          </a:p>
        </p:txBody>
      </p:sp>
      <p:sp>
        <p:nvSpPr>
          <p:cNvPr id="5" name="フッター プレースホルダー 4">
            <a:extLst>
              <a:ext uri="{FF2B5EF4-FFF2-40B4-BE49-F238E27FC236}">
                <a16:creationId xmlns:a16="http://schemas.microsoft.com/office/drawing/2014/main" id="{FCC25F56-49FE-915A-8CDD-4737D9BF481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DC47DA4-0C37-8884-50C2-2307D2FB1906}"/>
              </a:ext>
            </a:extLst>
          </p:cNvPr>
          <p:cNvSpPr>
            <a:spLocks noGrp="1"/>
          </p:cNvSpPr>
          <p:nvPr>
            <p:ph type="sldNum" sz="quarter" idx="12"/>
          </p:nvPr>
        </p:nvSpPr>
        <p:spPr/>
        <p:txBody>
          <a:bodyPr/>
          <a:lstStyle/>
          <a:p>
            <a:fld id="{7716AD54-1AD3-4F2E-8398-799056BF8E82}" type="slidenum">
              <a:rPr kumimoji="1" lang="ja-JP" altLang="en-US" smtClean="0"/>
              <a:t>‹#›</a:t>
            </a:fld>
            <a:endParaRPr kumimoji="1" lang="ja-JP" altLang="en-US"/>
          </a:p>
        </p:txBody>
      </p:sp>
    </p:spTree>
    <p:extLst>
      <p:ext uri="{BB962C8B-B14F-4D97-AF65-F5344CB8AC3E}">
        <p14:creationId xmlns:p14="http://schemas.microsoft.com/office/powerpoint/2010/main" val="3342766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57E381-8880-D88C-C3B3-23F55E03AF7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E871A26-3BE7-2889-36E1-514EB0CD43D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C84F125-6646-D0BF-670A-FC66A11FC9F9}"/>
              </a:ext>
            </a:extLst>
          </p:cNvPr>
          <p:cNvSpPr>
            <a:spLocks noGrp="1"/>
          </p:cNvSpPr>
          <p:nvPr>
            <p:ph type="dt" sz="half" idx="10"/>
          </p:nvPr>
        </p:nvSpPr>
        <p:spPr/>
        <p:txBody>
          <a:bodyPr/>
          <a:lstStyle/>
          <a:p>
            <a:fld id="{98B8169B-7D57-4055-A62A-A06A635A3786}" type="datetimeFigureOut">
              <a:rPr kumimoji="1" lang="ja-JP" altLang="en-US" smtClean="0"/>
              <a:t>2024/1/28</a:t>
            </a:fld>
            <a:endParaRPr kumimoji="1" lang="ja-JP" altLang="en-US"/>
          </a:p>
        </p:txBody>
      </p:sp>
      <p:sp>
        <p:nvSpPr>
          <p:cNvPr id="5" name="フッター プレースホルダー 4">
            <a:extLst>
              <a:ext uri="{FF2B5EF4-FFF2-40B4-BE49-F238E27FC236}">
                <a16:creationId xmlns:a16="http://schemas.microsoft.com/office/drawing/2014/main" id="{8C2134D0-3321-F3CC-BB84-49C0F703119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D5D8203-FF4D-DD9D-83E0-52DBF8EEC390}"/>
              </a:ext>
            </a:extLst>
          </p:cNvPr>
          <p:cNvSpPr>
            <a:spLocks noGrp="1"/>
          </p:cNvSpPr>
          <p:nvPr>
            <p:ph type="sldNum" sz="quarter" idx="12"/>
          </p:nvPr>
        </p:nvSpPr>
        <p:spPr/>
        <p:txBody>
          <a:bodyPr/>
          <a:lstStyle/>
          <a:p>
            <a:fld id="{7716AD54-1AD3-4F2E-8398-799056BF8E82}" type="slidenum">
              <a:rPr kumimoji="1" lang="ja-JP" altLang="en-US" smtClean="0"/>
              <a:t>‹#›</a:t>
            </a:fld>
            <a:endParaRPr kumimoji="1" lang="ja-JP" altLang="en-US"/>
          </a:p>
        </p:txBody>
      </p:sp>
    </p:spTree>
    <p:extLst>
      <p:ext uri="{BB962C8B-B14F-4D97-AF65-F5344CB8AC3E}">
        <p14:creationId xmlns:p14="http://schemas.microsoft.com/office/powerpoint/2010/main" val="1974981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CF5D714-C152-90C2-A32A-8BD9B518219F}"/>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3760640-42C0-0680-BB55-F79EDAA122BB}"/>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CBFCB42-893A-4EC1-77F0-89AC5A369808}"/>
              </a:ext>
            </a:extLst>
          </p:cNvPr>
          <p:cNvSpPr>
            <a:spLocks noGrp="1"/>
          </p:cNvSpPr>
          <p:nvPr>
            <p:ph type="dt" sz="half" idx="10"/>
          </p:nvPr>
        </p:nvSpPr>
        <p:spPr/>
        <p:txBody>
          <a:bodyPr/>
          <a:lstStyle/>
          <a:p>
            <a:fld id="{98B8169B-7D57-4055-A62A-A06A635A3786}" type="datetimeFigureOut">
              <a:rPr kumimoji="1" lang="ja-JP" altLang="en-US" smtClean="0"/>
              <a:t>2024/1/28</a:t>
            </a:fld>
            <a:endParaRPr kumimoji="1" lang="ja-JP" altLang="en-US"/>
          </a:p>
        </p:txBody>
      </p:sp>
      <p:sp>
        <p:nvSpPr>
          <p:cNvPr id="5" name="フッター プレースホルダー 4">
            <a:extLst>
              <a:ext uri="{FF2B5EF4-FFF2-40B4-BE49-F238E27FC236}">
                <a16:creationId xmlns:a16="http://schemas.microsoft.com/office/drawing/2014/main" id="{47C2F026-DC09-E915-CCE8-20015469997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1AE9B26-B49D-C34B-196D-CE12EE1332FC}"/>
              </a:ext>
            </a:extLst>
          </p:cNvPr>
          <p:cNvSpPr>
            <a:spLocks noGrp="1"/>
          </p:cNvSpPr>
          <p:nvPr>
            <p:ph type="sldNum" sz="quarter" idx="12"/>
          </p:nvPr>
        </p:nvSpPr>
        <p:spPr/>
        <p:txBody>
          <a:bodyPr/>
          <a:lstStyle/>
          <a:p>
            <a:fld id="{7716AD54-1AD3-4F2E-8398-799056BF8E82}" type="slidenum">
              <a:rPr kumimoji="1" lang="ja-JP" altLang="en-US" smtClean="0"/>
              <a:t>‹#›</a:t>
            </a:fld>
            <a:endParaRPr kumimoji="1" lang="ja-JP" altLang="en-US"/>
          </a:p>
        </p:txBody>
      </p:sp>
    </p:spTree>
    <p:extLst>
      <p:ext uri="{BB962C8B-B14F-4D97-AF65-F5344CB8AC3E}">
        <p14:creationId xmlns:p14="http://schemas.microsoft.com/office/powerpoint/2010/main" val="2798507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A73C1C-2D9C-5906-1891-226C8A37FCD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8FE4E1A-7A8C-C429-C5E8-2E89962F1E3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9E60BCD-F16F-9C31-D326-C9B6A5E07818}"/>
              </a:ext>
            </a:extLst>
          </p:cNvPr>
          <p:cNvSpPr>
            <a:spLocks noGrp="1"/>
          </p:cNvSpPr>
          <p:nvPr>
            <p:ph type="dt" sz="half" idx="10"/>
          </p:nvPr>
        </p:nvSpPr>
        <p:spPr/>
        <p:txBody>
          <a:bodyPr/>
          <a:lstStyle/>
          <a:p>
            <a:fld id="{98B8169B-7D57-4055-A62A-A06A635A3786}" type="datetimeFigureOut">
              <a:rPr kumimoji="1" lang="ja-JP" altLang="en-US" smtClean="0"/>
              <a:t>2024/1/28</a:t>
            </a:fld>
            <a:endParaRPr kumimoji="1" lang="ja-JP" altLang="en-US"/>
          </a:p>
        </p:txBody>
      </p:sp>
      <p:sp>
        <p:nvSpPr>
          <p:cNvPr id="5" name="フッター プレースホルダー 4">
            <a:extLst>
              <a:ext uri="{FF2B5EF4-FFF2-40B4-BE49-F238E27FC236}">
                <a16:creationId xmlns:a16="http://schemas.microsoft.com/office/drawing/2014/main" id="{2FD242C4-73DA-F503-6C73-3DCF1BA7C29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4BE3BBD-9C6F-00E3-A652-11E9A5FA0DFE}"/>
              </a:ext>
            </a:extLst>
          </p:cNvPr>
          <p:cNvSpPr>
            <a:spLocks noGrp="1"/>
          </p:cNvSpPr>
          <p:nvPr>
            <p:ph type="sldNum" sz="quarter" idx="12"/>
          </p:nvPr>
        </p:nvSpPr>
        <p:spPr/>
        <p:txBody>
          <a:bodyPr/>
          <a:lstStyle/>
          <a:p>
            <a:fld id="{7716AD54-1AD3-4F2E-8398-799056BF8E82}" type="slidenum">
              <a:rPr kumimoji="1" lang="ja-JP" altLang="en-US" smtClean="0"/>
              <a:t>‹#›</a:t>
            </a:fld>
            <a:endParaRPr kumimoji="1" lang="ja-JP" altLang="en-US"/>
          </a:p>
        </p:txBody>
      </p:sp>
    </p:spTree>
    <p:extLst>
      <p:ext uri="{BB962C8B-B14F-4D97-AF65-F5344CB8AC3E}">
        <p14:creationId xmlns:p14="http://schemas.microsoft.com/office/powerpoint/2010/main" val="2714797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2F5B0E-0877-C591-4A3B-28193FF39170}"/>
              </a:ext>
            </a:extLst>
          </p:cNvPr>
          <p:cNvSpPr>
            <a:spLocks noGrp="1"/>
          </p:cNvSpPr>
          <p:nvPr>
            <p:ph type="title"/>
          </p:nvPr>
        </p:nvSpPr>
        <p:spPr>
          <a:xfrm>
            <a:off x="623888" y="1709739"/>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5A6A313-F267-8720-B3D2-A2EDD8B4C09B}"/>
              </a:ext>
            </a:extLst>
          </p:cNvPr>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BE3A110-87E1-4720-8E50-1E4DDE58FF1D}"/>
              </a:ext>
            </a:extLst>
          </p:cNvPr>
          <p:cNvSpPr>
            <a:spLocks noGrp="1"/>
          </p:cNvSpPr>
          <p:nvPr>
            <p:ph type="dt" sz="half" idx="10"/>
          </p:nvPr>
        </p:nvSpPr>
        <p:spPr/>
        <p:txBody>
          <a:bodyPr/>
          <a:lstStyle/>
          <a:p>
            <a:fld id="{98B8169B-7D57-4055-A62A-A06A635A3786}" type="datetimeFigureOut">
              <a:rPr kumimoji="1" lang="ja-JP" altLang="en-US" smtClean="0"/>
              <a:t>2024/1/28</a:t>
            </a:fld>
            <a:endParaRPr kumimoji="1" lang="ja-JP" altLang="en-US"/>
          </a:p>
        </p:txBody>
      </p:sp>
      <p:sp>
        <p:nvSpPr>
          <p:cNvPr id="5" name="フッター プレースホルダー 4">
            <a:extLst>
              <a:ext uri="{FF2B5EF4-FFF2-40B4-BE49-F238E27FC236}">
                <a16:creationId xmlns:a16="http://schemas.microsoft.com/office/drawing/2014/main" id="{D243606B-CF0C-3316-9750-267982C7CB5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AFBBE04-CE15-D999-9A1E-B5DAD3DADF8C}"/>
              </a:ext>
            </a:extLst>
          </p:cNvPr>
          <p:cNvSpPr>
            <a:spLocks noGrp="1"/>
          </p:cNvSpPr>
          <p:nvPr>
            <p:ph type="sldNum" sz="quarter" idx="12"/>
          </p:nvPr>
        </p:nvSpPr>
        <p:spPr/>
        <p:txBody>
          <a:bodyPr/>
          <a:lstStyle/>
          <a:p>
            <a:fld id="{7716AD54-1AD3-4F2E-8398-799056BF8E82}" type="slidenum">
              <a:rPr kumimoji="1" lang="ja-JP" altLang="en-US" smtClean="0"/>
              <a:t>‹#›</a:t>
            </a:fld>
            <a:endParaRPr kumimoji="1" lang="ja-JP" altLang="en-US"/>
          </a:p>
        </p:txBody>
      </p:sp>
    </p:spTree>
    <p:extLst>
      <p:ext uri="{BB962C8B-B14F-4D97-AF65-F5344CB8AC3E}">
        <p14:creationId xmlns:p14="http://schemas.microsoft.com/office/powerpoint/2010/main" val="2932865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8727CC-A2DE-BB4A-3F76-BF5884D877C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A059A43-EBF9-F860-C737-597A2F5689CF}"/>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76AFB40-20A1-C6D1-474D-F8B99F7EB265}"/>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F69453D-BA93-8073-E8BF-2EDD4190A5D9}"/>
              </a:ext>
            </a:extLst>
          </p:cNvPr>
          <p:cNvSpPr>
            <a:spLocks noGrp="1"/>
          </p:cNvSpPr>
          <p:nvPr>
            <p:ph type="dt" sz="half" idx="10"/>
          </p:nvPr>
        </p:nvSpPr>
        <p:spPr/>
        <p:txBody>
          <a:bodyPr/>
          <a:lstStyle/>
          <a:p>
            <a:fld id="{98B8169B-7D57-4055-A62A-A06A635A3786}" type="datetimeFigureOut">
              <a:rPr kumimoji="1" lang="ja-JP" altLang="en-US" smtClean="0"/>
              <a:t>2024/1/28</a:t>
            </a:fld>
            <a:endParaRPr kumimoji="1" lang="ja-JP" altLang="en-US"/>
          </a:p>
        </p:txBody>
      </p:sp>
      <p:sp>
        <p:nvSpPr>
          <p:cNvPr id="6" name="フッター プレースホルダー 5">
            <a:extLst>
              <a:ext uri="{FF2B5EF4-FFF2-40B4-BE49-F238E27FC236}">
                <a16:creationId xmlns:a16="http://schemas.microsoft.com/office/drawing/2014/main" id="{2D3BB459-D898-6278-F0C9-945967AC246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CA3D4BF-3D78-760E-041B-93E00AADF131}"/>
              </a:ext>
            </a:extLst>
          </p:cNvPr>
          <p:cNvSpPr>
            <a:spLocks noGrp="1"/>
          </p:cNvSpPr>
          <p:nvPr>
            <p:ph type="sldNum" sz="quarter" idx="12"/>
          </p:nvPr>
        </p:nvSpPr>
        <p:spPr/>
        <p:txBody>
          <a:bodyPr/>
          <a:lstStyle/>
          <a:p>
            <a:fld id="{7716AD54-1AD3-4F2E-8398-799056BF8E82}" type="slidenum">
              <a:rPr kumimoji="1" lang="ja-JP" altLang="en-US" smtClean="0"/>
              <a:t>‹#›</a:t>
            </a:fld>
            <a:endParaRPr kumimoji="1" lang="ja-JP" altLang="en-US"/>
          </a:p>
        </p:txBody>
      </p:sp>
    </p:spTree>
    <p:extLst>
      <p:ext uri="{BB962C8B-B14F-4D97-AF65-F5344CB8AC3E}">
        <p14:creationId xmlns:p14="http://schemas.microsoft.com/office/powerpoint/2010/main" val="206748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EA9DC6-F90A-29C6-1343-E7CA51125542}"/>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559035A-D760-F095-459F-39555A44338C}"/>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3215AF3-AAE3-784B-1D6F-B82006F61557}"/>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672E1B9-EDE4-9CCC-5765-56BA18947188}"/>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9A08C9D-9B23-767A-4399-02E6247AEAB6}"/>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9B97DD1-EF7B-6E2B-9269-B4B8EFE3FA29}"/>
              </a:ext>
            </a:extLst>
          </p:cNvPr>
          <p:cNvSpPr>
            <a:spLocks noGrp="1"/>
          </p:cNvSpPr>
          <p:nvPr>
            <p:ph type="dt" sz="half" idx="10"/>
          </p:nvPr>
        </p:nvSpPr>
        <p:spPr/>
        <p:txBody>
          <a:bodyPr/>
          <a:lstStyle/>
          <a:p>
            <a:fld id="{98B8169B-7D57-4055-A62A-A06A635A3786}" type="datetimeFigureOut">
              <a:rPr kumimoji="1" lang="ja-JP" altLang="en-US" smtClean="0"/>
              <a:t>2024/1/28</a:t>
            </a:fld>
            <a:endParaRPr kumimoji="1" lang="ja-JP" altLang="en-US"/>
          </a:p>
        </p:txBody>
      </p:sp>
      <p:sp>
        <p:nvSpPr>
          <p:cNvPr id="8" name="フッター プレースホルダー 7">
            <a:extLst>
              <a:ext uri="{FF2B5EF4-FFF2-40B4-BE49-F238E27FC236}">
                <a16:creationId xmlns:a16="http://schemas.microsoft.com/office/drawing/2014/main" id="{F5CA2297-BE62-89B1-7CB4-86AD870245F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E0A70D19-86C7-BDCA-72C6-2C68812C4342}"/>
              </a:ext>
            </a:extLst>
          </p:cNvPr>
          <p:cNvSpPr>
            <a:spLocks noGrp="1"/>
          </p:cNvSpPr>
          <p:nvPr>
            <p:ph type="sldNum" sz="quarter" idx="12"/>
          </p:nvPr>
        </p:nvSpPr>
        <p:spPr/>
        <p:txBody>
          <a:bodyPr/>
          <a:lstStyle/>
          <a:p>
            <a:fld id="{7716AD54-1AD3-4F2E-8398-799056BF8E82}" type="slidenum">
              <a:rPr kumimoji="1" lang="ja-JP" altLang="en-US" smtClean="0"/>
              <a:t>‹#›</a:t>
            </a:fld>
            <a:endParaRPr kumimoji="1" lang="ja-JP" altLang="en-US"/>
          </a:p>
        </p:txBody>
      </p:sp>
    </p:spTree>
    <p:extLst>
      <p:ext uri="{BB962C8B-B14F-4D97-AF65-F5344CB8AC3E}">
        <p14:creationId xmlns:p14="http://schemas.microsoft.com/office/powerpoint/2010/main" val="611427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E37466-5952-A756-7AFF-75E61B3865B7}"/>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65B8C62-5796-3A72-6FAD-CE7EED19EE33}"/>
              </a:ext>
            </a:extLst>
          </p:cNvPr>
          <p:cNvSpPr>
            <a:spLocks noGrp="1"/>
          </p:cNvSpPr>
          <p:nvPr>
            <p:ph type="dt" sz="half" idx="10"/>
          </p:nvPr>
        </p:nvSpPr>
        <p:spPr/>
        <p:txBody>
          <a:bodyPr/>
          <a:lstStyle/>
          <a:p>
            <a:fld id="{98B8169B-7D57-4055-A62A-A06A635A3786}" type="datetimeFigureOut">
              <a:rPr kumimoji="1" lang="ja-JP" altLang="en-US" smtClean="0"/>
              <a:t>2024/1/28</a:t>
            </a:fld>
            <a:endParaRPr kumimoji="1" lang="ja-JP" altLang="en-US"/>
          </a:p>
        </p:txBody>
      </p:sp>
      <p:sp>
        <p:nvSpPr>
          <p:cNvPr id="4" name="フッター プレースホルダー 3">
            <a:extLst>
              <a:ext uri="{FF2B5EF4-FFF2-40B4-BE49-F238E27FC236}">
                <a16:creationId xmlns:a16="http://schemas.microsoft.com/office/drawing/2014/main" id="{4BA88A47-077F-7C5E-CB25-AE08532FD83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85A94F77-8A6D-7858-DB50-700CF87F9B9D}"/>
              </a:ext>
            </a:extLst>
          </p:cNvPr>
          <p:cNvSpPr>
            <a:spLocks noGrp="1"/>
          </p:cNvSpPr>
          <p:nvPr>
            <p:ph type="sldNum" sz="quarter" idx="12"/>
          </p:nvPr>
        </p:nvSpPr>
        <p:spPr/>
        <p:txBody>
          <a:bodyPr/>
          <a:lstStyle/>
          <a:p>
            <a:fld id="{7716AD54-1AD3-4F2E-8398-799056BF8E82}" type="slidenum">
              <a:rPr kumimoji="1" lang="ja-JP" altLang="en-US" smtClean="0"/>
              <a:t>‹#›</a:t>
            </a:fld>
            <a:endParaRPr kumimoji="1" lang="ja-JP" altLang="en-US"/>
          </a:p>
        </p:txBody>
      </p:sp>
    </p:spTree>
    <p:extLst>
      <p:ext uri="{BB962C8B-B14F-4D97-AF65-F5344CB8AC3E}">
        <p14:creationId xmlns:p14="http://schemas.microsoft.com/office/powerpoint/2010/main" val="773941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384C76C-C048-A6ED-143F-8F60B27ABA1F}"/>
              </a:ext>
            </a:extLst>
          </p:cNvPr>
          <p:cNvSpPr>
            <a:spLocks noGrp="1"/>
          </p:cNvSpPr>
          <p:nvPr>
            <p:ph type="dt" sz="half" idx="10"/>
          </p:nvPr>
        </p:nvSpPr>
        <p:spPr/>
        <p:txBody>
          <a:bodyPr/>
          <a:lstStyle/>
          <a:p>
            <a:fld id="{98B8169B-7D57-4055-A62A-A06A635A3786}" type="datetimeFigureOut">
              <a:rPr kumimoji="1" lang="ja-JP" altLang="en-US" smtClean="0"/>
              <a:t>2024/1/28</a:t>
            </a:fld>
            <a:endParaRPr kumimoji="1" lang="ja-JP" altLang="en-US"/>
          </a:p>
        </p:txBody>
      </p:sp>
      <p:sp>
        <p:nvSpPr>
          <p:cNvPr id="3" name="フッター プレースホルダー 2">
            <a:extLst>
              <a:ext uri="{FF2B5EF4-FFF2-40B4-BE49-F238E27FC236}">
                <a16:creationId xmlns:a16="http://schemas.microsoft.com/office/drawing/2014/main" id="{0436E0E2-D9AD-421B-BFD5-8518E5D61E0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83F2B5C-4D35-3B2C-02EA-5750031B8658}"/>
              </a:ext>
            </a:extLst>
          </p:cNvPr>
          <p:cNvSpPr>
            <a:spLocks noGrp="1"/>
          </p:cNvSpPr>
          <p:nvPr>
            <p:ph type="sldNum" sz="quarter" idx="12"/>
          </p:nvPr>
        </p:nvSpPr>
        <p:spPr/>
        <p:txBody>
          <a:bodyPr/>
          <a:lstStyle/>
          <a:p>
            <a:fld id="{7716AD54-1AD3-4F2E-8398-799056BF8E82}" type="slidenum">
              <a:rPr kumimoji="1" lang="ja-JP" altLang="en-US" smtClean="0"/>
              <a:t>‹#›</a:t>
            </a:fld>
            <a:endParaRPr kumimoji="1" lang="ja-JP" altLang="en-US"/>
          </a:p>
        </p:txBody>
      </p:sp>
    </p:spTree>
    <p:extLst>
      <p:ext uri="{BB962C8B-B14F-4D97-AF65-F5344CB8AC3E}">
        <p14:creationId xmlns:p14="http://schemas.microsoft.com/office/powerpoint/2010/main" val="3213833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ADDC6A-CBA1-7ED4-F957-FEEA66215AE6}"/>
              </a:ext>
            </a:extLst>
          </p:cNvPr>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7F1C16F-583B-8AF9-17C3-69D2DE389172}"/>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048027E-5FC2-FFEF-789C-65687B9A1A57}"/>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FF3F60F-9923-5032-F743-AAFEB5887B5E}"/>
              </a:ext>
            </a:extLst>
          </p:cNvPr>
          <p:cNvSpPr>
            <a:spLocks noGrp="1"/>
          </p:cNvSpPr>
          <p:nvPr>
            <p:ph type="dt" sz="half" idx="10"/>
          </p:nvPr>
        </p:nvSpPr>
        <p:spPr/>
        <p:txBody>
          <a:bodyPr/>
          <a:lstStyle/>
          <a:p>
            <a:fld id="{98B8169B-7D57-4055-A62A-A06A635A3786}" type="datetimeFigureOut">
              <a:rPr kumimoji="1" lang="ja-JP" altLang="en-US" smtClean="0"/>
              <a:t>2024/1/28</a:t>
            </a:fld>
            <a:endParaRPr kumimoji="1" lang="ja-JP" altLang="en-US"/>
          </a:p>
        </p:txBody>
      </p:sp>
      <p:sp>
        <p:nvSpPr>
          <p:cNvPr id="6" name="フッター プレースホルダー 5">
            <a:extLst>
              <a:ext uri="{FF2B5EF4-FFF2-40B4-BE49-F238E27FC236}">
                <a16:creationId xmlns:a16="http://schemas.microsoft.com/office/drawing/2014/main" id="{5B451FF6-E4CE-795F-B843-46552C3C115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E876079-7E4D-293B-B10A-5E64DD64D04C}"/>
              </a:ext>
            </a:extLst>
          </p:cNvPr>
          <p:cNvSpPr>
            <a:spLocks noGrp="1"/>
          </p:cNvSpPr>
          <p:nvPr>
            <p:ph type="sldNum" sz="quarter" idx="12"/>
          </p:nvPr>
        </p:nvSpPr>
        <p:spPr/>
        <p:txBody>
          <a:bodyPr/>
          <a:lstStyle/>
          <a:p>
            <a:fld id="{7716AD54-1AD3-4F2E-8398-799056BF8E82}" type="slidenum">
              <a:rPr kumimoji="1" lang="ja-JP" altLang="en-US" smtClean="0"/>
              <a:t>‹#›</a:t>
            </a:fld>
            <a:endParaRPr kumimoji="1" lang="ja-JP" altLang="en-US"/>
          </a:p>
        </p:txBody>
      </p:sp>
    </p:spTree>
    <p:extLst>
      <p:ext uri="{BB962C8B-B14F-4D97-AF65-F5344CB8AC3E}">
        <p14:creationId xmlns:p14="http://schemas.microsoft.com/office/powerpoint/2010/main" val="254477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FA7B59-9080-F50F-18C0-48AE40FB860E}"/>
              </a:ext>
            </a:extLst>
          </p:cNvPr>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625BC3A-9118-0BBA-9EC9-5321090AFF45}"/>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72BB8D4-DF5D-E12F-5B9B-2CC674C179E6}"/>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C635A41-727B-215B-713A-B06274394D97}"/>
              </a:ext>
            </a:extLst>
          </p:cNvPr>
          <p:cNvSpPr>
            <a:spLocks noGrp="1"/>
          </p:cNvSpPr>
          <p:nvPr>
            <p:ph type="dt" sz="half" idx="10"/>
          </p:nvPr>
        </p:nvSpPr>
        <p:spPr/>
        <p:txBody>
          <a:bodyPr/>
          <a:lstStyle/>
          <a:p>
            <a:fld id="{98B8169B-7D57-4055-A62A-A06A635A3786}" type="datetimeFigureOut">
              <a:rPr kumimoji="1" lang="ja-JP" altLang="en-US" smtClean="0"/>
              <a:t>2024/1/28</a:t>
            </a:fld>
            <a:endParaRPr kumimoji="1" lang="ja-JP" altLang="en-US"/>
          </a:p>
        </p:txBody>
      </p:sp>
      <p:sp>
        <p:nvSpPr>
          <p:cNvPr id="6" name="フッター プレースホルダー 5">
            <a:extLst>
              <a:ext uri="{FF2B5EF4-FFF2-40B4-BE49-F238E27FC236}">
                <a16:creationId xmlns:a16="http://schemas.microsoft.com/office/drawing/2014/main" id="{7C8AB157-9F6A-57F6-A92B-BE4C2CEF22D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B267F06-CBFB-9163-CB15-5BC1E9FA0E64}"/>
              </a:ext>
            </a:extLst>
          </p:cNvPr>
          <p:cNvSpPr>
            <a:spLocks noGrp="1"/>
          </p:cNvSpPr>
          <p:nvPr>
            <p:ph type="sldNum" sz="quarter" idx="12"/>
          </p:nvPr>
        </p:nvSpPr>
        <p:spPr/>
        <p:txBody>
          <a:bodyPr/>
          <a:lstStyle/>
          <a:p>
            <a:fld id="{7716AD54-1AD3-4F2E-8398-799056BF8E82}" type="slidenum">
              <a:rPr kumimoji="1" lang="ja-JP" altLang="en-US" smtClean="0"/>
              <a:t>‹#›</a:t>
            </a:fld>
            <a:endParaRPr kumimoji="1" lang="ja-JP" altLang="en-US"/>
          </a:p>
        </p:txBody>
      </p:sp>
    </p:spTree>
    <p:extLst>
      <p:ext uri="{BB962C8B-B14F-4D97-AF65-F5344CB8AC3E}">
        <p14:creationId xmlns:p14="http://schemas.microsoft.com/office/powerpoint/2010/main" val="2340734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86E8B9E-A867-9215-1750-5CDDBA963E1A}"/>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AAF4A2A-E163-62D3-7621-A6068021D23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3DDB560-DFA6-26A8-EDBB-113433D882B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8B8169B-7D57-4055-A62A-A06A635A3786}" type="datetimeFigureOut">
              <a:rPr kumimoji="1" lang="ja-JP" altLang="en-US" smtClean="0"/>
              <a:t>2024/1/28</a:t>
            </a:fld>
            <a:endParaRPr kumimoji="1" lang="ja-JP" altLang="en-US"/>
          </a:p>
        </p:txBody>
      </p:sp>
      <p:sp>
        <p:nvSpPr>
          <p:cNvPr id="5" name="フッター プレースホルダー 4">
            <a:extLst>
              <a:ext uri="{FF2B5EF4-FFF2-40B4-BE49-F238E27FC236}">
                <a16:creationId xmlns:a16="http://schemas.microsoft.com/office/drawing/2014/main" id="{C79D8406-99D1-24D6-776B-9BEDA2DB496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B17E3E78-3F52-DAF8-4B05-968D92EC914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716AD54-1AD3-4F2E-8398-799056BF8E82}" type="slidenum">
              <a:rPr kumimoji="1" lang="ja-JP" altLang="en-US" smtClean="0"/>
              <a:t>‹#›</a:t>
            </a:fld>
            <a:endParaRPr kumimoji="1" lang="ja-JP" altLang="en-US"/>
          </a:p>
        </p:txBody>
      </p:sp>
    </p:spTree>
    <p:extLst>
      <p:ext uri="{BB962C8B-B14F-4D97-AF65-F5344CB8AC3E}">
        <p14:creationId xmlns:p14="http://schemas.microsoft.com/office/powerpoint/2010/main" val="188483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438EC61-11CC-1557-A46E-0DD2EAD52872}"/>
              </a:ext>
            </a:extLst>
          </p:cNvPr>
          <p:cNvSpPr txBox="1"/>
          <p:nvPr/>
        </p:nvSpPr>
        <p:spPr>
          <a:xfrm>
            <a:off x="786348" y="2833880"/>
            <a:ext cx="7571303" cy="830997"/>
          </a:xfrm>
          <a:prstGeom prst="rect">
            <a:avLst/>
          </a:prstGeom>
          <a:noFill/>
        </p:spPr>
        <p:txBody>
          <a:bodyPr wrap="none" rtlCol="0">
            <a:spAutoFit/>
          </a:bodyPr>
          <a:lstStyle/>
          <a:p>
            <a:r>
              <a:rPr kumimoji="1" lang="ja-JP" altLang="en-US" sz="4800" dirty="0">
                <a:latin typeface="ＭＳ ゴシック" panose="020B0609070205080204" pitchFamily="49" charset="-128"/>
                <a:ea typeface="ＭＳ ゴシック" panose="020B0609070205080204" pitchFamily="49" charset="-128"/>
              </a:rPr>
              <a:t>プロジェクト審査に関して</a:t>
            </a:r>
          </a:p>
        </p:txBody>
      </p:sp>
      <p:sp>
        <p:nvSpPr>
          <p:cNvPr id="5" name="テキスト ボックス 4">
            <a:extLst>
              <a:ext uri="{FF2B5EF4-FFF2-40B4-BE49-F238E27FC236}">
                <a16:creationId xmlns:a16="http://schemas.microsoft.com/office/drawing/2014/main" id="{48009656-D252-D72C-2C85-1626569D7161}"/>
              </a:ext>
            </a:extLst>
          </p:cNvPr>
          <p:cNvSpPr txBox="1"/>
          <p:nvPr/>
        </p:nvSpPr>
        <p:spPr>
          <a:xfrm>
            <a:off x="1812270" y="5107858"/>
            <a:ext cx="5519460" cy="1077218"/>
          </a:xfrm>
          <a:prstGeom prst="rect">
            <a:avLst/>
          </a:prstGeom>
          <a:noFill/>
        </p:spPr>
        <p:txBody>
          <a:bodyPr wrap="none" rtlCol="0">
            <a:spAutoFit/>
          </a:bodyPr>
          <a:lstStyle/>
          <a:p>
            <a:r>
              <a:rPr kumimoji="1" lang="ja-JP" altLang="en-US" sz="3200" dirty="0">
                <a:latin typeface="ＭＳ ゴシック" panose="020B0609070205080204" pitchFamily="49" charset="-128"/>
                <a:ea typeface="ＭＳ ゴシック" panose="020B0609070205080204" pitchFamily="49" charset="-128"/>
              </a:rPr>
              <a:t>奉仕プロジェクト統括委員会</a:t>
            </a:r>
            <a:endParaRPr kumimoji="1"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委員長　水野晋治</a:t>
            </a:r>
            <a:endParaRPr kumimoji="1" lang="ja-JP" altLang="en-US" sz="3200" dirty="0">
              <a:latin typeface="ＭＳ ゴシック" panose="020B0609070205080204" pitchFamily="49" charset="-128"/>
              <a:ea typeface="ＭＳ ゴシック" panose="020B0609070205080204" pitchFamily="49" charset="-128"/>
            </a:endParaRPr>
          </a:p>
        </p:txBody>
      </p:sp>
      <p:pic>
        <p:nvPicPr>
          <p:cNvPr id="7" name="図 6">
            <a:extLst>
              <a:ext uri="{FF2B5EF4-FFF2-40B4-BE49-F238E27FC236}">
                <a16:creationId xmlns:a16="http://schemas.microsoft.com/office/drawing/2014/main" id="{9194C960-F80C-5B61-96D8-A1875369CD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6229" y="226742"/>
            <a:ext cx="4732020" cy="1350549"/>
          </a:xfrm>
          <a:prstGeom prst="rect">
            <a:avLst/>
          </a:prstGeom>
        </p:spPr>
      </p:pic>
    </p:spTree>
    <p:extLst>
      <p:ext uri="{BB962C8B-B14F-4D97-AF65-F5344CB8AC3E}">
        <p14:creationId xmlns:p14="http://schemas.microsoft.com/office/powerpoint/2010/main" val="2658372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A310B040-E4CE-0F9F-F7D1-8EB3EF5C1BF9}"/>
              </a:ext>
            </a:extLst>
          </p:cNvPr>
          <p:cNvGraphicFramePr>
            <a:graphicFrameLocks noGrp="1"/>
          </p:cNvGraphicFramePr>
          <p:nvPr>
            <p:extLst>
              <p:ext uri="{D42A27DB-BD31-4B8C-83A1-F6EECF244321}">
                <p14:modId xmlns:p14="http://schemas.microsoft.com/office/powerpoint/2010/main" val="3635838176"/>
              </p:ext>
            </p:extLst>
          </p:nvPr>
        </p:nvGraphicFramePr>
        <p:xfrm>
          <a:off x="369569" y="92200"/>
          <a:ext cx="8404861" cy="6673600"/>
        </p:xfrm>
        <a:graphic>
          <a:graphicData uri="http://schemas.openxmlformats.org/drawingml/2006/table">
            <a:tbl>
              <a:tblPr>
                <a:tableStyleId>{616DA210-FB5B-4158-B5E0-FEB733F419BA}</a:tableStyleId>
              </a:tblPr>
              <a:tblGrid>
                <a:gridCol w="5283055">
                  <a:extLst>
                    <a:ext uri="{9D8B030D-6E8A-4147-A177-3AD203B41FA5}">
                      <a16:colId xmlns:a16="http://schemas.microsoft.com/office/drawing/2014/main" val="471246666"/>
                    </a:ext>
                  </a:extLst>
                </a:gridCol>
                <a:gridCol w="1040602">
                  <a:extLst>
                    <a:ext uri="{9D8B030D-6E8A-4147-A177-3AD203B41FA5}">
                      <a16:colId xmlns:a16="http://schemas.microsoft.com/office/drawing/2014/main" val="2206890789"/>
                    </a:ext>
                  </a:extLst>
                </a:gridCol>
                <a:gridCol w="1040602">
                  <a:extLst>
                    <a:ext uri="{9D8B030D-6E8A-4147-A177-3AD203B41FA5}">
                      <a16:colId xmlns:a16="http://schemas.microsoft.com/office/drawing/2014/main" val="2956257323"/>
                    </a:ext>
                  </a:extLst>
                </a:gridCol>
                <a:gridCol w="1040602">
                  <a:extLst>
                    <a:ext uri="{9D8B030D-6E8A-4147-A177-3AD203B41FA5}">
                      <a16:colId xmlns:a16="http://schemas.microsoft.com/office/drawing/2014/main" val="3518050718"/>
                    </a:ext>
                  </a:extLst>
                </a:gridCol>
              </a:tblGrid>
              <a:tr h="337036">
                <a:tc>
                  <a:txBody>
                    <a:bodyPr/>
                    <a:lstStyle/>
                    <a:p>
                      <a:pPr algn="ctr" fontAlgn="ctr"/>
                      <a:r>
                        <a:rPr lang="ja-JP" altLang="en-US" sz="2000" u="none" strike="noStrike">
                          <a:effectLst/>
                          <a:latin typeface="ＭＳ ゴシック" panose="020B0609070205080204" pitchFamily="49" charset="-128"/>
                          <a:ea typeface="ＭＳ ゴシック" panose="020B0609070205080204" pitchFamily="49" charset="-128"/>
                        </a:rPr>
                        <a:t>評価内容</a:t>
                      </a:r>
                      <a:endParaRPr lang="ja-JP" altLang="en-US" sz="20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sz="2400" u="none" strike="noStrike" dirty="0">
                          <a:effectLst/>
                          <a:latin typeface="ＭＳ ゴシック" panose="020B0609070205080204" pitchFamily="49" charset="-128"/>
                          <a:ea typeface="ＭＳ ゴシック" panose="020B0609070205080204" pitchFamily="49" charset="-128"/>
                        </a:rPr>
                        <a:t>A</a:t>
                      </a:r>
                      <a:endParaRPr lang="en-US" sz="2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sz="2400" u="none" strike="noStrike">
                          <a:effectLst/>
                          <a:latin typeface="ＭＳ ゴシック" panose="020B0609070205080204" pitchFamily="49" charset="-128"/>
                          <a:ea typeface="ＭＳ ゴシック" panose="020B0609070205080204" pitchFamily="49" charset="-128"/>
                        </a:rPr>
                        <a:t>B</a:t>
                      </a:r>
                      <a:endParaRPr lang="en-US" sz="2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sz="2400" u="none" strike="noStrike">
                          <a:effectLst/>
                          <a:latin typeface="ＭＳ ゴシック" panose="020B0609070205080204" pitchFamily="49" charset="-128"/>
                          <a:ea typeface="ＭＳ ゴシック" panose="020B0609070205080204" pitchFamily="49" charset="-128"/>
                        </a:rPr>
                        <a:t>C</a:t>
                      </a:r>
                      <a:endParaRPr lang="en-US" sz="2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extLst>
                  <a:ext uri="{0D108BD9-81ED-4DB2-BD59-A6C34878D82A}">
                    <a16:rowId xmlns:a16="http://schemas.microsoft.com/office/drawing/2014/main" val="2703423136"/>
                  </a:ext>
                </a:extLst>
              </a:tr>
              <a:tr h="337036">
                <a:tc>
                  <a:txBody>
                    <a:bodyPr/>
                    <a:lstStyle/>
                    <a:p>
                      <a:pPr algn="l" fontAlgn="ctr"/>
                      <a:r>
                        <a:rPr lang="ja-JP" altLang="en-US" sz="2000" u="none" strike="noStrike">
                          <a:effectLst/>
                          <a:latin typeface="ＭＳ ゴシック" panose="020B0609070205080204" pitchFamily="49" charset="-128"/>
                          <a:ea typeface="ＭＳ ゴシック" panose="020B0609070205080204" pitchFamily="49" charset="-128"/>
                        </a:rPr>
                        <a:t>受益者の数、対象者の必要性</a:t>
                      </a:r>
                      <a:endParaRPr lang="ja-JP" altLang="en-US" sz="20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dirty="0">
                          <a:effectLst/>
                          <a:latin typeface="ＭＳ ゴシック" panose="020B0609070205080204" pitchFamily="49" charset="-128"/>
                          <a:ea typeface="ＭＳ ゴシック" panose="020B0609070205080204" pitchFamily="49" charset="-128"/>
                        </a:rPr>
                        <a:t>5</a:t>
                      </a:r>
                      <a:endParaRPr lang="en-US" altLang="ja-JP" sz="2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a:effectLst/>
                          <a:latin typeface="ＭＳ ゴシック" panose="020B0609070205080204" pitchFamily="49" charset="-128"/>
                          <a:ea typeface="ＭＳ ゴシック" panose="020B0609070205080204" pitchFamily="49" charset="-128"/>
                        </a:rPr>
                        <a:t>3</a:t>
                      </a:r>
                      <a:endParaRPr lang="en-US" altLang="ja-JP" sz="2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a:effectLst/>
                          <a:latin typeface="ＭＳ ゴシック" panose="020B0609070205080204" pitchFamily="49" charset="-128"/>
                          <a:ea typeface="ＭＳ ゴシック" panose="020B0609070205080204" pitchFamily="49" charset="-128"/>
                        </a:rPr>
                        <a:t>1</a:t>
                      </a:r>
                      <a:endParaRPr lang="en-US" altLang="ja-JP" sz="2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extLst>
                  <a:ext uri="{0D108BD9-81ED-4DB2-BD59-A6C34878D82A}">
                    <a16:rowId xmlns:a16="http://schemas.microsoft.com/office/drawing/2014/main" val="3134694269"/>
                  </a:ext>
                </a:extLst>
              </a:tr>
              <a:tr h="337036">
                <a:tc>
                  <a:txBody>
                    <a:bodyPr/>
                    <a:lstStyle/>
                    <a:p>
                      <a:pPr algn="l" fontAlgn="ctr"/>
                      <a:r>
                        <a:rPr lang="ja-JP" altLang="en-US" sz="2000" u="none" strike="noStrike">
                          <a:effectLst/>
                          <a:latin typeface="ＭＳ ゴシック" panose="020B0609070205080204" pitchFamily="49" charset="-128"/>
                          <a:ea typeface="ＭＳ ゴシック" panose="020B0609070205080204" pitchFamily="49" charset="-128"/>
                        </a:rPr>
                        <a:t>受益者の受ける恩恵の大きさ</a:t>
                      </a:r>
                      <a:endParaRPr lang="ja-JP" altLang="en-US" sz="20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a:effectLst/>
                          <a:latin typeface="ＭＳ ゴシック" panose="020B0609070205080204" pitchFamily="49" charset="-128"/>
                          <a:ea typeface="ＭＳ ゴシック" panose="020B0609070205080204" pitchFamily="49" charset="-128"/>
                        </a:rPr>
                        <a:t>5</a:t>
                      </a:r>
                      <a:endParaRPr lang="en-US" altLang="ja-JP" sz="2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a:effectLst/>
                          <a:latin typeface="ＭＳ ゴシック" panose="020B0609070205080204" pitchFamily="49" charset="-128"/>
                          <a:ea typeface="ＭＳ ゴシック" panose="020B0609070205080204" pitchFamily="49" charset="-128"/>
                        </a:rPr>
                        <a:t>3</a:t>
                      </a:r>
                      <a:endParaRPr lang="en-US" altLang="ja-JP" sz="2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a:effectLst/>
                          <a:latin typeface="ＭＳ ゴシック" panose="020B0609070205080204" pitchFamily="49" charset="-128"/>
                          <a:ea typeface="ＭＳ ゴシック" panose="020B0609070205080204" pitchFamily="49" charset="-128"/>
                        </a:rPr>
                        <a:t>1</a:t>
                      </a:r>
                      <a:endParaRPr lang="en-US" altLang="ja-JP" sz="2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extLst>
                  <a:ext uri="{0D108BD9-81ED-4DB2-BD59-A6C34878D82A}">
                    <a16:rowId xmlns:a16="http://schemas.microsoft.com/office/drawing/2014/main" val="3694693420"/>
                  </a:ext>
                </a:extLst>
              </a:tr>
              <a:tr h="337036">
                <a:tc>
                  <a:txBody>
                    <a:bodyPr/>
                    <a:lstStyle/>
                    <a:p>
                      <a:pPr algn="l" fontAlgn="ctr"/>
                      <a:r>
                        <a:rPr lang="ja-JP" altLang="en-US" sz="2000" u="none" strike="noStrike">
                          <a:effectLst/>
                          <a:latin typeface="ＭＳ ゴシック" panose="020B0609070205080204" pitchFamily="49" charset="-128"/>
                          <a:ea typeface="ＭＳ ゴシック" panose="020B0609070205080204" pitchFamily="49" charset="-128"/>
                        </a:rPr>
                        <a:t>地域への影響の大きさ</a:t>
                      </a:r>
                      <a:endParaRPr lang="ja-JP" altLang="en-US" sz="20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a:effectLst/>
                          <a:latin typeface="ＭＳ ゴシック" panose="020B0609070205080204" pitchFamily="49" charset="-128"/>
                          <a:ea typeface="ＭＳ ゴシック" panose="020B0609070205080204" pitchFamily="49" charset="-128"/>
                        </a:rPr>
                        <a:t>5</a:t>
                      </a:r>
                      <a:endParaRPr lang="en-US" altLang="ja-JP" sz="2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dirty="0">
                          <a:effectLst/>
                          <a:latin typeface="ＭＳ ゴシック" panose="020B0609070205080204" pitchFamily="49" charset="-128"/>
                          <a:ea typeface="ＭＳ ゴシック" panose="020B0609070205080204" pitchFamily="49" charset="-128"/>
                        </a:rPr>
                        <a:t>3</a:t>
                      </a:r>
                      <a:endParaRPr lang="en-US" altLang="ja-JP" sz="2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a:effectLst/>
                          <a:latin typeface="ＭＳ ゴシック" panose="020B0609070205080204" pitchFamily="49" charset="-128"/>
                          <a:ea typeface="ＭＳ ゴシック" panose="020B0609070205080204" pitchFamily="49" charset="-128"/>
                        </a:rPr>
                        <a:t>1</a:t>
                      </a:r>
                      <a:endParaRPr lang="en-US" altLang="ja-JP" sz="2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extLst>
                  <a:ext uri="{0D108BD9-81ED-4DB2-BD59-A6C34878D82A}">
                    <a16:rowId xmlns:a16="http://schemas.microsoft.com/office/drawing/2014/main" val="1442265260"/>
                  </a:ext>
                </a:extLst>
              </a:tr>
              <a:tr h="337036">
                <a:tc>
                  <a:txBody>
                    <a:bodyPr/>
                    <a:lstStyle/>
                    <a:p>
                      <a:pPr algn="l" fontAlgn="ctr"/>
                      <a:r>
                        <a:rPr lang="ja-JP" altLang="en-US" sz="2000" u="none" strike="noStrike">
                          <a:effectLst/>
                          <a:latin typeface="ＭＳ ゴシック" panose="020B0609070205080204" pitchFamily="49" charset="-128"/>
                          <a:ea typeface="ＭＳ ゴシック" panose="020B0609070205080204" pitchFamily="49" charset="-128"/>
                        </a:rPr>
                        <a:t>クラブメンバーの参加状況</a:t>
                      </a:r>
                      <a:endParaRPr lang="ja-JP" altLang="en-US" sz="20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a:effectLst/>
                          <a:latin typeface="ＭＳ ゴシック" panose="020B0609070205080204" pitchFamily="49" charset="-128"/>
                          <a:ea typeface="ＭＳ ゴシック" panose="020B0609070205080204" pitchFamily="49" charset="-128"/>
                        </a:rPr>
                        <a:t>5</a:t>
                      </a:r>
                      <a:endParaRPr lang="en-US" altLang="ja-JP" sz="2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dirty="0">
                          <a:effectLst/>
                          <a:latin typeface="ＭＳ ゴシック" panose="020B0609070205080204" pitchFamily="49" charset="-128"/>
                          <a:ea typeface="ＭＳ ゴシック" panose="020B0609070205080204" pitchFamily="49" charset="-128"/>
                        </a:rPr>
                        <a:t>3</a:t>
                      </a:r>
                      <a:endParaRPr lang="en-US" altLang="ja-JP" sz="2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a:effectLst/>
                          <a:latin typeface="ＭＳ ゴシック" panose="020B0609070205080204" pitchFamily="49" charset="-128"/>
                          <a:ea typeface="ＭＳ ゴシック" panose="020B0609070205080204" pitchFamily="49" charset="-128"/>
                        </a:rPr>
                        <a:t>1</a:t>
                      </a:r>
                      <a:endParaRPr lang="en-US" altLang="ja-JP" sz="2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extLst>
                  <a:ext uri="{0D108BD9-81ED-4DB2-BD59-A6C34878D82A}">
                    <a16:rowId xmlns:a16="http://schemas.microsoft.com/office/drawing/2014/main" val="113495498"/>
                  </a:ext>
                </a:extLst>
              </a:tr>
              <a:tr h="337036">
                <a:tc>
                  <a:txBody>
                    <a:bodyPr/>
                    <a:lstStyle/>
                    <a:p>
                      <a:pPr algn="l" fontAlgn="ctr"/>
                      <a:r>
                        <a:rPr lang="ja-JP" altLang="en-US" sz="2000" u="none" strike="noStrike">
                          <a:effectLst/>
                          <a:latin typeface="ＭＳ ゴシック" panose="020B0609070205080204" pitchFamily="49" charset="-128"/>
                          <a:ea typeface="ＭＳ ゴシック" panose="020B0609070205080204" pitchFamily="49" charset="-128"/>
                        </a:rPr>
                        <a:t>参加者を増やす工夫等</a:t>
                      </a:r>
                      <a:endParaRPr lang="ja-JP" altLang="en-US" sz="20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a:effectLst/>
                          <a:latin typeface="ＭＳ ゴシック" panose="020B0609070205080204" pitchFamily="49" charset="-128"/>
                          <a:ea typeface="ＭＳ ゴシック" panose="020B0609070205080204" pitchFamily="49" charset="-128"/>
                        </a:rPr>
                        <a:t>5</a:t>
                      </a:r>
                      <a:endParaRPr lang="en-US" altLang="ja-JP" sz="2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dirty="0">
                          <a:effectLst/>
                          <a:latin typeface="ＭＳ ゴシック" panose="020B0609070205080204" pitchFamily="49" charset="-128"/>
                          <a:ea typeface="ＭＳ ゴシック" panose="020B0609070205080204" pitchFamily="49" charset="-128"/>
                        </a:rPr>
                        <a:t>3</a:t>
                      </a:r>
                      <a:endParaRPr lang="en-US" altLang="ja-JP" sz="2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a:effectLst/>
                          <a:latin typeface="ＭＳ ゴシック" panose="020B0609070205080204" pitchFamily="49" charset="-128"/>
                          <a:ea typeface="ＭＳ ゴシック" panose="020B0609070205080204" pitchFamily="49" charset="-128"/>
                        </a:rPr>
                        <a:t>1</a:t>
                      </a:r>
                      <a:endParaRPr lang="en-US" altLang="ja-JP" sz="2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extLst>
                  <a:ext uri="{0D108BD9-81ED-4DB2-BD59-A6C34878D82A}">
                    <a16:rowId xmlns:a16="http://schemas.microsoft.com/office/drawing/2014/main" val="1887647267"/>
                  </a:ext>
                </a:extLst>
              </a:tr>
              <a:tr h="666447">
                <a:tc>
                  <a:txBody>
                    <a:bodyPr/>
                    <a:lstStyle/>
                    <a:p>
                      <a:pPr algn="l" fontAlgn="ctr"/>
                      <a:r>
                        <a:rPr lang="ja-JP" altLang="en-US" sz="2000" u="none" strike="noStrike">
                          <a:effectLst/>
                          <a:latin typeface="ＭＳ ゴシック" panose="020B0609070205080204" pitchFamily="49" charset="-128"/>
                          <a:ea typeface="ＭＳ ゴシック" panose="020B0609070205080204" pitchFamily="49" charset="-128"/>
                        </a:rPr>
                        <a:t>ロータリーファミリー、その他の参加状況</a:t>
                      </a:r>
                      <a:endParaRPr lang="ja-JP" altLang="en-US" sz="20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a:effectLst/>
                          <a:latin typeface="ＭＳ ゴシック" panose="020B0609070205080204" pitchFamily="49" charset="-128"/>
                          <a:ea typeface="ＭＳ ゴシック" panose="020B0609070205080204" pitchFamily="49" charset="-128"/>
                        </a:rPr>
                        <a:t>5</a:t>
                      </a:r>
                      <a:endParaRPr lang="en-US" altLang="ja-JP" sz="2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dirty="0">
                          <a:effectLst/>
                          <a:latin typeface="ＭＳ ゴシック" panose="020B0609070205080204" pitchFamily="49" charset="-128"/>
                          <a:ea typeface="ＭＳ ゴシック" panose="020B0609070205080204" pitchFamily="49" charset="-128"/>
                        </a:rPr>
                        <a:t>3</a:t>
                      </a:r>
                      <a:endParaRPr lang="en-US" altLang="ja-JP" sz="2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dirty="0">
                          <a:effectLst/>
                          <a:latin typeface="ＭＳ ゴシック" panose="020B0609070205080204" pitchFamily="49" charset="-128"/>
                          <a:ea typeface="ＭＳ ゴシック" panose="020B0609070205080204" pitchFamily="49" charset="-128"/>
                        </a:rPr>
                        <a:t>1</a:t>
                      </a:r>
                      <a:endParaRPr lang="en-US" altLang="ja-JP" sz="2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extLst>
                  <a:ext uri="{0D108BD9-81ED-4DB2-BD59-A6C34878D82A}">
                    <a16:rowId xmlns:a16="http://schemas.microsoft.com/office/drawing/2014/main" val="3950783570"/>
                  </a:ext>
                </a:extLst>
              </a:tr>
              <a:tr h="666447">
                <a:tc>
                  <a:txBody>
                    <a:bodyPr/>
                    <a:lstStyle/>
                    <a:p>
                      <a:pPr algn="l" fontAlgn="ctr"/>
                      <a:r>
                        <a:rPr lang="ja-JP" altLang="en-US" sz="2000" u="none" strike="noStrike">
                          <a:effectLst/>
                          <a:latin typeface="ＭＳ ゴシック" panose="020B0609070205080204" pitchFamily="49" charset="-128"/>
                          <a:ea typeface="ＭＳ ゴシック" panose="020B0609070205080204" pitchFamily="49" charset="-128"/>
                        </a:rPr>
                        <a:t>関係者のスキルが活かされているいるか？</a:t>
                      </a:r>
                      <a:endParaRPr lang="ja-JP" altLang="en-US" sz="20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a:effectLst/>
                          <a:latin typeface="ＭＳ ゴシック" panose="020B0609070205080204" pitchFamily="49" charset="-128"/>
                          <a:ea typeface="ＭＳ ゴシック" panose="020B0609070205080204" pitchFamily="49" charset="-128"/>
                        </a:rPr>
                        <a:t>5</a:t>
                      </a:r>
                      <a:endParaRPr lang="en-US" altLang="ja-JP" sz="2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a:effectLst/>
                          <a:latin typeface="ＭＳ ゴシック" panose="020B0609070205080204" pitchFamily="49" charset="-128"/>
                          <a:ea typeface="ＭＳ ゴシック" panose="020B0609070205080204" pitchFamily="49" charset="-128"/>
                        </a:rPr>
                        <a:t>3</a:t>
                      </a:r>
                      <a:endParaRPr lang="en-US" altLang="ja-JP" sz="2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dirty="0">
                          <a:effectLst/>
                          <a:latin typeface="ＭＳ ゴシック" panose="020B0609070205080204" pitchFamily="49" charset="-128"/>
                          <a:ea typeface="ＭＳ ゴシック" panose="020B0609070205080204" pitchFamily="49" charset="-128"/>
                        </a:rPr>
                        <a:t>1</a:t>
                      </a:r>
                      <a:endParaRPr lang="en-US" altLang="ja-JP" sz="2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extLst>
                  <a:ext uri="{0D108BD9-81ED-4DB2-BD59-A6C34878D82A}">
                    <a16:rowId xmlns:a16="http://schemas.microsoft.com/office/drawing/2014/main" val="465446416"/>
                  </a:ext>
                </a:extLst>
              </a:tr>
              <a:tr h="666447">
                <a:tc>
                  <a:txBody>
                    <a:bodyPr/>
                    <a:lstStyle/>
                    <a:p>
                      <a:pPr algn="l" fontAlgn="ctr"/>
                      <a:r>
                        <a:rPr lang="ja-JP" altLang="en-US" sz="2000" u="none" strike="noStrike">
                          <a:effectLst/>
                          <a:latin typeface="ＭＳ ゴシック" panose="020B0609070205080204" pitchFamily="49" charset="-128"/>
                          <a:ea typeface="ＭＳ ゴシック" panose="020B0609070205080204" pitchFamily="49" charset="-128"/>
                        </a:rPr>
                        <a:t>クラブメンバーの関わりの度合い</a:t>
                      </a:r>
                      <a:endParaRPr lang="ja-JP" altLang="en-US" sz="20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a:effectLst/>
                          <a:latin typeface="ＭＳ ゴシック" panose="020B0609070205080204" pitchFamily="49" charset="-128"/>
                          <a:ea typeface="ＭＳ ゴシック" panose="020B0609070205080204" pitchFamily="49" charset="-128"/>
                        </a:rPr>
                        <a:t>5</a:t>
                      </a:r>
                      <a:endParaRPr lang="en-US" altLang="ja-JP" sz="2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a:effectLst/>
                          <a:latin typeface="ＭＳ ゴシック" panose="020B0609070205080204" pitchFamily="49" charset="-128"/>
                          <a:ea typeface="ＭＳ ゴシック" panose="020B0609070205080204" pitchFamily="49" charset="-128"/>
                        </a:rPr>
                        <a:t>3</a:t>
                      </a:r>
                      <a:endParaRPr lang="en-US" altLang="ja-JP" sz="2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dirty="0">
                          <a:effectLst/>
                          <a:latin typeface="ＭＳ ゴシック" panose="020B0609070205080204" pitchFamily="49" charset="-128"/>
                          <a:ea typeface="ＭＳ ゴシック" panose="020B0609070205080204" pitchFamily="49" charset="-128"/>
                        </a:rPr>
                        <a:t>1</a:t>
                      </a:r>
                      <a:endParaRPr lang="en-US" altLang="ja-JP" sz="2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extLst>
                  <a:ext uri="{0D108BD9-81ED-4DB2-BD59-A6C34878D82A}">
                    <a16:rowId xmlns:a16="http://schemas.microsoft.com/office/drawing/2014/main" val="4031189621"/>
                  </a:ext>
                </a:extLst>
              </a:tr>
              <a:tr h="337036">
                <a:tc>
                  <a:txBody>
                    <a:bodyPr/>
                    <a:lstStyle/>
                    <a:p>
                      <a:pPr algn="l" fontAlgn="ctr"/>
                      <a:r>
                        <a:rPr lang="ja-JP" altLang="en-US" sz="2000" u="none" strike="noStrike">
                          <a:effectLst/>
                          <a:latin typeface="ＭＳ ゴシック" panose="020B0609070205080204" pitchFamily="49" charset="-128"/>
                          <a:ea typeface="ＭＳ ゴシック" panose="020B0609070205080204" pitchFamily="49" charset="-128"/>
                        </a:rPr>
                        <a:t>メンバー以外の関わりの度合い</a:t>
                      </a:r>
                      <a:endParaRPr lang="ja-JP" altLang="en-US" sz="20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a:effectLst/>
                          <a:latin typeface="ＭＳ ゴシック" panose="020B0609070205080204" pitchFamily="49" charset="-128"/>
                          <a:ea typeface="ＭＳ ゴシック" panose="020B0609070205080204" pitchFamily="49" charset="-128"/>
                        </a:rPr>
                        <a:t>5</a:t>
                      </a:r>
                      <a:endParaRPr lang="en-US" altLang="ja-JP" sz="2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a:effectLst/>
                          <a:latin typeface="ＭＳ ゴシック" panose="020B0609070205080204" pitchFamily="49" charset="-128"/>
                          <a:ea typeface="ＭＳ ゴシック" panose="020B0609070205080204" pitchFamily="49" charset="-128"/>
                        </a:rPr>
                        <a:t>3</a:t>
                      </a:r>
                      <a:endParaRPr lang="en-US" altLang="ja-JP" sz="2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dirty="0">
                          <a:effectLst/>
                          <a:latin typeface="ＭＳ ゴシック" panose="020B0609070205080204" pitchFamily="49" charset="-128"/>
                          <a:ea typeface="ＭＳ ゴシック" panose="020B0609070205080204" pitchFamily="49" charset="-128"/>
                        </a:rPr>
                        <a:t>1</a:t>
                      </a:r>
                      <a:endParaRPr lang="en-US" altLang="ja-JP" sz="2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extLst>
                  <a:ext uri="{0D108BD9-81ED-4DB2-BD59-A6C34878D82A}">
                    <a16:rowId xmlns:a16="http://schemas.microsoft.com/office/drawing/2014/main" val="4290375884"/>
                  </a:ext>
                </a:extLst>
              </a:tr>
              <a:tr h="337036">
                <a:tc>
                  <a:txBody>
                    <a:bodyPr/>
                    <a:lstStyle/>
                    <a:p>
                      <a:pPr algn="l" fontAlgn="ctr"/>
                      <a:r>
                        <a:rPr lang="ja-JP" altLang="en-US" sz="2000" u="none" strike="noStrike">
                          <a:effectLst/>
                          <a:latin typeface="ＭＳ ゴシック" panose="020B0609070205080204" pitchFamily="49" charset="-128"/>
                          <a:ea typeface="ＭＳ ゴシック" panose="020B0609070205080204" pitchFamily="49" charset="-128"/>
                        </a:rPr>
                        <a:t>時代に合ったプロジェクトか？</a:t>
                      </a:r>
                      <a:endParaRPr lang="ja-JP" altLang="en-US" sz="20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a:effectLst/>
                          <a:latin typeface="ＭＳ ゴシック" panose="020B0609070205080204" pitchFamily="49" charset="-128"/>
                          <a:ea typeface="ＭＳ ゴシック" panose="020B0609070205080204" pitchFamily="49" charset="-128"/>
                        </a:rPr>
                        <a:t>5</a:t>
                      </a:r>
                      <a:endParaRPr lang="en-US" altLang="ja-JP" sz="2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a:effectLst/>
                          <a:latin typeface="ＭＳ ゴシック" panose="020B0609070205080204" pitchFamily="49" charset="-128"/>
                          <a:ea typeface="ＭＳ ゴシック" panose="020B0609070205080204" pitchFamily="49" charset="-128"/>
                        </a:rPr>
                        <a:t>3</a:t>
                      </a:r>
                      <a:endParaRPr lang="en-US" altLang="ja-JP" sz="2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dirty="0">
                          <a:effectLst/>
                          <a:latin typeface="ＭＳ ゴシック" panose="020B0609070205080204" pitchFamily="49" charset="-128"/>
                          <a:ea typeface="ＭＳ ゴシック" panose="020B0609070205080204" pitchFamily="49" charset="-128"/>
                        </a:rPr>
                        <a:t>1</a:t>
                      </a:r>
                      <a:endParaRPr lang="en-US" altLang="ja-JP" sz="2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extLst>
                  <a:ext uri="{0D108BD9-81ED-4DB2-BD59-A6C34878D82A}">
                    <a16:rowId xmlns:a16="http://schemas.microsoft.com/office/drawing/2014/main" val="2690294534"/>
                  </a:ext>
                </a:extLst>
              </a:tr>
              <a:tr h="337036">
                <a:tc>
                  <a:txBody>
                    <a:bodyPr/>
                    <a:lstStyle/>
                    <a:p>
                      <a:pPr algn="l" fontAlgn="ctr"/>
                      <a:r>
                        <a:rPr lang="ja-JP" altLang="en-US" sz="2000" u="none" strike="noStrike">
                          <a:effectLst/>
                          <a:latin typeface="ＭＳ ゴシック" panose="020B0609070205080204" pitchFamily="49" charset="-128"/>
                          <a:ea typeface="ＭＳ ゴシック" panose="020B0609070205080204" pitchFamily="49" charset="-128"/>
                        </a:rPr>
                        <a:t>ニーズの調査・工夫度合い</a:t>
                      </a:r>
                      <a:endParaRPr lang="ja-JP" altLang="en-US" sz="20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a:effectLst/>
                          <a:latin typeface="ＭＳ ゴシック" panose="020B0609070205080204" pitchFamily="49" charset="-128"/>
                          <a:ea typeface="ＭＳ ゴシック" panose="020B0609070205080204" pitchFamily="49" charset="-128"/>
                        </a:rPr>
                        <a:t>5</a:t>
                      </a:r>
                      <a:endParaRPr lang="en-US" altLang="ja-JP" sz="2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a:effectLst/>
                          <a:latin typeface="ＭＳ ゴシック" panose="020B0609070205080204" pitchFamily="49" charset="-128"/>
                          <a:ea typeface="ＭＳ ゴシック" panose="020B0609070205080204" pitchFamily="49" charset="-128"/>
                        </a:rPr>
                        <a:t>3</a:t>
                      </a:r>
                      <a:endParaRPr lang="en-US" altLang="ja-JP" sz="2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dirty="0">
                          <a:effectLst/>
                          <a:latin typeface="ＭＳ ゴシック" panose="020B0609070205080204" pitchFamily="49" charset="-128"/>
                          <a:ea typeface="ＭＳ ゴシック" panose="020B0609070205080204" pitchFamily="49" charset="-128"/>
                        </a:rPr>
                        <a:t>1</a:t>
                      </a:r>
                      <a:endParaRPr lang="en-US" altLang="ja-JP" sz="2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extLst>
                  <a:ext uri="{0D108BD9-81ED-4DB2-BD59-A6C34878D82A}">
                    <a16:rowId xmlns:a16="http://schemas.microsoft.com/office/drawing/2014/main" val="1209212596"/>
                  </a:ext>
                </a:extLst>
              </a:tr>
              <a:tr h="1325269">
                <a:tc>
                  <a:txBody>
                    <a:bodyPr/>
                    <a:lstStyle/>
                    <a:p>
                      <a:pPr algn="l" fontAlgn="ctr"/>
                      <a:r>
                        <a:rPr lang="ja-JP" altLang="en-US" sz="2000" u="none" strike="noStrike">
                          <a:effectLst/>
                          <a:latin typeface="ＭＳ ゴシック" panose="020B0609070205080204" pitchFamily="49" charset="-128"/>
                          <a:ea typeface="ＭＳ ゴシック" panose="020B0609070205080204" pitchFamily="49" charset="-128"/>
                        </a:rPr>
                        <a:t>新規事業の場合、他クラブ類似事業との工夫度合い</a:t>
                      </a:r>
                      <a:br>
                        <a:rPr lang="ja-JP" altLang="en-US" sz="2000" u="none" strike="noStrike">
                          <a:effectLst/>
                          <a:latin typeface="ＭＳ ゴシック" panose="020B0609070205080204" pitchFamily="49" charset="-128"/>
                          <a:ea typeface="ＭＳ ゴシック" panose="020B0609070205080204" pitchFamily="49" charset="-128"/>
                        </a:rPr>
                      </a:br>
                      <a:r>
                        <a:rPr lang="ja-JP" altLang="en-US" sz="2000" u="none" strike="noStrike">
                          <a:effectLst/>
                          <a:latin typeface="ＭＳ ゴシック" panose="020B0609070205080204" pitchFamily="49" charset="-128"/>
                          <a:ea typeface="ＭＳ ゴシック" panose="020B0609070205080204" pitchFamily="49" charset="-128"/>
                        </a:rPr>
                        <a:t>継続事業の場合、前回との進化の度合い</a:t>
                      </a:r>
                      <a:endParaRPr lang="ja-JP" altLang="en-US" sz="20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a:effectLst/>
                          <a:latin typeface="ＭＳ ゴシック" panose="020B0609070205080204" pitchFamily="49" charset="-128"/>
                          <a:ea typeface="ＭＳ ゴシック" panose="020B0609070205080204" pitchFamily="49" charset="-128"/>
                        </a:rPr>
                        <a:t>5</a:t>
                      </a:r>
                      <a:endParaRPr lang="en-US" altLang="ja-JP" sz="2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a:effectLst/>
                          <a:latin typeface="ＭＳ ゴシック" panose="020B0609070205080204" pitchFamily="49" charset="-128"/>
                          <a:ea typeface="ＭＳ ゴシック" panose="020B0609070205080204" pitchFamily="49" charset="-128"/>
                        </a:rPr>
                        <a:t>3</a:t>
                      </a:r>
                      <a:endParaRPr lang="en-US" altLang="ja-JP" sz="2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ctr" fontAlgn="ctr"/>
                      <a:r>
                        <a:rPr lang="en-US" altLang="ja-JP" sz="2400" u="none" strike="noStrike" dirty="0">
                          <a:effectLst/>
                          <a:latin typeface="ＭＳ ゴシック" panose="020B0609070205080204" pitchFamily="49" charset="-128"/>
                          <a:ea typeface="ＭＳ ゴシック" panose="020B0609070205080204" pitchFamily="49" charset="-128"/>
                        </a:rPr>
                        <a:t>1</a:t>
                      </a:r>
                      <a:endParaRPr lang="en-US" altLang="ja-JP" sz="2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extLst>
                  <a:ext uri="{0D108BD9-81ED-4DB2-BD59-A6C34878D82A}">
                    <a16:rowId xmlns:a16="http://schemas.microsoft.com/office/drawing/2014/main" val="4138767178"/>
                  </a:ext>
                </a:extLst>
              </a:tr>
            </a:tbl>
          </a:graphicData>
        </a:graphic>
      </p:graphicFrame>
      <p:sp>
        <p:nvSpPr>
          <p:cNvPr id="2" name="正方形/長方形 1">
            <a:extLst>
              <a:ext uri="{FF2B5EF4-FFF2-40B4-BE49-F238E27FC236}">
                <a16:creationId xmlns:a16="http://schemas.microsoft.com/office/drawing/2014/main" id="{B315F84A-AFD7-92D4-2F20-733728C93573}"/>
              </a:ext>
            </a:extLst>
          </p:cNvPr>
          <p:cNvSpPr/>
          <p:nvPr/>
        </p:nvSpPr>
        <p:spPr>
          <a:xfrm>
            <a:off x="6695768" y="92200"/>
            <a:ext cx="1052051" cy="6673600"/>
          </a:xfrm>
          <a:prstGeom prst="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20364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矢印: 下 23">
            <a:extLst>
              <a:ext uri="{FF2B5EF4-FFF2-40B4-BE49-F238E27FC236}">
                <a16:creationId xmlns:a16="http://schemas.microsoft.com/office/drawing/2014/main" id="{A702A4E2-9BB8-5241-04E3-A2B4DD072553}"/>
              </a:ext>
            </a:extLst>
          </p:cNvPr>
          <p:cNvSpPr/>
          <p:nvPr/>
        </p:nvSpPr>
        <p:spPr>
          <a:xfrm>
            <a:off x="3529781" y="2567688"/>
            <a:ext cx="2290916" cy="2810558"/>
          </a:xfrm>
          <a:prstGeom prst="downArrow">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29BFA152-251F-3975-D1AF-D81299C8D867}"/>
              </a:ext>
            </a:extLst>
          </p:cNvPr>
          <p:cNvSpPr txBox="1"/>
          <p:nvPr/>
        </p:nvSpPr>
        <p:spPr>
          <a:xfrm>
            <a:off x="4935793" y="3391763"/>
            <a:ext cx="3539614" cy="584775"/>
          </a:xfrm>
          <a:prstGeom prst="rect">
            <a:avLst/>
          </a:prstGeom>
          <a:solidFill>
            <a:schemeClr val="accent1">
              <a:lumMod val="60000"/>
              <a:lumOff val="40000"/>
            </a:schemeClr>
          </a:solidFill>
        </p:spPr>
        <p:txBody>
          <a:bodyPr wrap="square">
            <a:spAutoFit/>
          </a:bodyPr>
          <a:lstStyle/>
          <a:p>
            <a:pPr algn="ctr"/>
            <a:r>
              <a:rPr lang="ja-JP" altLang="en-US" sz="3200" dirty="0">
                <a:latin typeface="ＭＳ ゴシック" panose="020B0609070205080204" pitchFamily="49" charset="-128"/>
                <a:ea typeface="ＭＳ ゴシック" panose="020B0609070205080204" pitchFamily="49" charset="-128"/>
              </a:rPr>
              <a:t>奉仕プロジェクト</a:t>
            </a:r>
          </a:p>
        </p:txBody>
      </p:sp>
      <p:sp>
        <p:nvSpPr>
          <p:cNvPr id="15" name="テキスト ボックス 14">
            <a:extLst>
              <a:ext uri="{FF2B5EF4-FFF2-40B4-BE49-F238E27FC236}">
                <a16:creationId xmlns:a16="http://schemas.microsoft.com/office/drawing/2014/main" id="{1DA64E50-EDAC-7F74-6D40-BC3BDC7D48D7}"/>
              </a:ext>
            </a:extLst>
          </p:cNvPr>
          <p:cNvSpPr txBox="1"/>
          <p:nvPr/>
        </p:nvSpPr>
        <p:spPr>
          <a:xfrm>
            <a:off x="1376254" y="566469"/>
            <a:ext cx="6391493" cy="769441"/>
          </a:xfrm>
          <a:prstGeom prst="rect">
            <a:avLst/>
          </a:prstGeom>
          <a:noFill/>
        </p:spPr>
        <p:txBody>
          <a:bodyPr wrap="none" rtlCol="0">
            <a:spAutoFit/>
          </a:bodyPr>
          <a:lstStyle/>
          <a:p>
            <a:pPr algn="ctr"/>
            <a:r>
              <a:rPr kumimoji="1" lang="ja-JP" altLang="en-US" sz="4400" dirty="0">
                <a:latin typeface="ＭＳ ゴシック" panose="020B0609070205080204" pitchFamily="49" charset="-128"/>
                <a:ea typeface="ＭＳ ゴシック" panose="020B0609070205080204" pitchFamily="49" charset="-128"/>
              </a:rPr>
              <a:t>プロジェクト審査の流れ</a:t>
            </a:r>
          </a:p>
        </p:txBody>
      </p:sp>
      <p:sp>
        <p:nvSpPr>
          <p:cNvPr id="16" name="テキスト ボックス 15">
            <a:extLst>
              <a:ext uri="{FF2B5EF4-FFF2-40B4-BE49-F238E27FC236}">
                <a16:creationId xmlns:a16="http://schemas.microsoft.com/office/drawing/2014/main" id="{8E6ED070-A183-F4A2-0899-A83421B933FE}"/>
              </a:ext>
            </a:extLst>
          </p:cNvPr>
          <p:cNvSpPr txBox="1"/>
          <p:nvPr/>
        </p:nvSpPr>
        <p:spPr>
          <a:xfrm>
            <a:off x="1309359" y="5460534"/>
            <a:ext cx="6345656" cy="830997"/>
          </a:xfrm>
          <a:prstGeom prst="rect">
            <a:avLst/>
          </a:prstGeom>
          <a:noFill/>
        </p:spPr>
        <p:txBody>
          <a:bodyPr wrap="square">
            <a:spAutoFit/>
          </a:bodyPr>
          <a:lstStyle/>
          <a:p>
            <a:pPr algn="ctr"/>
            <a:r>
              <a:rPr lang="ja-JP" altLang="en-US" sz="4800" dirty="0">
                <a:latin typeface="ＭＳ ゴシック" panose="020B0609070205080204" pitchFamily="49" charset="-128"/>
                <a:ea typeface="ＭＳ ゴシック" panose="020B0609070205080204" pitchFamily="49" charset="-128"/>
              </a:rPr>
              <a:t>合同審査会</a:t>
            </a:r>
          </a:p>
        </p:txBody>
      </p:sp>
      <p:sp>
        <p:nvSpPr>
          <p:cNvPr id="18" name="テキスト ボックス 17">
            <a:extLst>
              <a:ext uri="{FF2B5EF4-FFF2-40B4-BE49-F238E27FC236}">
                <a16:creationId xmlns:a16="http://schemas.microsoft.com/office/drawing/2014/main" id="{6A40E1BA-8E81-59CD-C97C-ECAC8E2AC661}"/>
              </a:ext>
            </a:extLst>
          </p:cNvPr>
          <p:cNvSpPr txBox="1"/>
          <p:nvPr/>
        </p:nvSpPr>
        <p:spPr>
          <a:xfrm>
            <a:off x="1276268" y="1785466"/>
            <a:ext cx="6345656" cy="830997"/>
          </a:xfrm>
          <a:prstGeom prst="rect">
            <a:avLst/>
          </a:prstGeom>
          <a:noFill/>
        </p:spPr>
        <p:txBody>
          <a:bodyPr wrap="square">
            <a:spAutoFit/>
          </a:bodyPr>
          <a:lstStyle/>
          <a:p>
            <a:pPr algn="ctr"/>
            <a:r>
              <a:rPr lang="ja-JP" altLang="en-US" sz="4800" dirty="0">
                <a:latin typeface="ＭＳ ゴシック" panose="020B0609070205080204" pitchFamily="49" charset="-128"/>
                <a:ea typeface="ＭＳ ゴシック" panose="020B0609070205080204" pitchFamily="49" charset="-128"/>
              </a:rPr>
              <a:t>プロジェクトの申請</a:t>
            </a:r>
          </a:p>
        </p:txBody>
      </p:sp>
      <p:sp>
        <p:nvSpPr>
          <p:cNvPr id="19" name="テキスト ボックス 18">
            <a:extLst>
              <a:ext uri="{FF2B5EF4-FFF2-40B4-BE49-F238E27FC236}">
                <a16:creationId xmlns:a16="http://schemas.microsoft.com/office/drawing/2014/main" id="{CC7EAA4C-E08D-2A99-B657-FAC13B4AAC8C}"/>
              </a:ext>
            </a:extLst>
          </p:cNvPr>
          <p:cNvSpPr txBox="1"/>
          <p:nvPr/>
        </p:nvSpPr>
        <p:spPr>
          <a:xfrm>
            <a:off x="875071" y="3391762"/>
            <a:ext cx="3402796" cy="584775"/>
          </a:xfrm>
          <a:prstGeom prst="rect">
            <a:avLst/>
          </a:prstGeom>
          <a:solidFill>
            <a:schemeClr val="accent1">
              <a:lumMod val="60000"/>
              <a:lumOff val="40000"/>
            </a:schemeClr>
          </a:solidFill>
        </p:spPr>
        <p:txBody>
          <a:bodyPr wrap="square">
            <a:spAutoFit/>
          </a:bodyPr>
          <a:lstStyle/>
          <a:p>
            <a:pPr algn="ctr"/>
            <a:r>
              <a:rPr lang="ja-JP" altLang="en-US" sz="3200" dirty="0">
                <a:latin typeface="ＭＳ ゴシック" panose="020B0609070205080204" pitchFamily="49" charset="-128"/>
                <a:ea typeface="ＭＳ ゴシック" panose="020B0609070205080204" pitchFamily="49" charset="-128"/>
              </a:rPr>
              <a:t>ロータリー財団</a:t>
            </a:r>
          </a:p>
        </p:txBody>
      </p:sp>
      <p:sp>
        <p:nvSpPr>
          <p:cNvPr id="25" name="矢印: 右 24">
            <a:extLst>
              <a:ext uri="{FF2B5EF4-FFF2-40B4-BE49-F238E27FC236}">
                <a16:creationId xmlns:a16="http://schemas.microsoft.com/office/drawing/2014/main" id="{4AA5F306-8190-B92C-1462-E22EB2EC7736}"/>
              </a:ext>
            </a:extLst>
          </p:cNvPr>
          <p:cNvSpPr/>
          <p:nvPr/>
        </p:nvSpPr>
        <p:spPr>
          <a:xfrm rot="8373043">
            <a:off x="5684653" y="4771016"/>
            <a:ext cx="1775729" cy="128898"/>
          </a:xfrm>
          <a:prstGeom prst="rightArrow">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9D005CEC-1507-8BD1-9BAA-A672797B3F3E}"/>
              </a:ext>
            </a:extLst>
          </p:cNvPr>
          <p:cNvSpPr/>
          <p:nvPr/>
        </p:nvSpPr>
        <p:spPr>
          <a:xfrm>
            <a:off x="6361451" y="4569721"/>
            <a:ext cx="1111045" cy="146267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評価表</a:t>
            </a:r>
          </a:p>
        </p:txBody>
      </p:sp>
    </p:spTree>
    <p:extLst>
      <p:ext uri="{BB962C8B-B14F-4D97-AF65-F5344CB8AC3E}">
        <p14:creationId xmlns:p14="http://schemas.microsoft.com/office/powerpoint/2010/main" val="94382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500"/>
                                        <p:tgtEl>
                                          <p:spTgt spid="2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500"/>
                                        <p:tgtEl>
                                          <p:spTgt spid="2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fade">
                                      <p:cBhvr>
                                        <p:cTn id="2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5" grpId="0" animBg="1"/>
      <p:bldP spid="16" grpId="0"/>
      <p:bldP spid="18" grpId="0"/>
      <p:bldP spid="19" grpId="0" animBg="1"/>
      <p:bldP spid="25" grpId="0" animBg="1"/>
      <p:bldP spid="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9BFA152-251F-3975-D1AF-D81299C8D867}"/>
              </a:ext>
            </a:extLst>
          </p:cNvPr>
          <p:cNvSpPr txBox="1"/>
          <p:nvPr/>
        </p:nvSpPr>
        <p:spPr>
          <a:xfrm>
            <a:off x="1399172" y="2857069"/>
            <a:ext cx="6345656" cy="830997"/>
          </a:xfrm>
          <a:prstGeom prst="rect">
            <a:avLst/>
          </a:prstGeom>
          <a:noFill/>
        </p:spPr>
        <p:txBody>
          <a:bodyPr wrap="square">
            <a:spAutoFit/>
          </a:bodyPr>
          <a:lstStyle/>
          <a:p>
            <a:pPr algn="ctr"/>
            <a:r>
              <a:rPr lang="ja-JP" altLang="en-US" sz="4800" dirty="0">
                <a:latin typeface="ＭＳ ゴシック" panose="020B0609070205080204" pitchFamily="49" charset="-128"/>
                <a:ea typeface="ＭＳ ゴシック" panose="020B0609070205080204" pitchFamily="49" charset="-128"/>
              </a:rPr>
              <a:t>ロータリーの行動計画</a:t>
            </a:r>
          </a:p>
        </p:txBody>
      </p:sp>
      <p:sp>
        <p:nvSpPr>
          <p:cNvPr id="15" name="テキスト ボックス 14">
            <a:extLst>
              <a:ext uri="{FF2B5EF4-FFF2-40B4-BE49-F238E27FC236}">
                <a16:creationId xmlns:a16="http://schemas.microsoft.com/office/drawing/2014/main" id="{1DA64E50-EDAC-7F74-6D40-BC3BDC7D48D7}"/>
              </a:ext>
            </a:extLst>
          </p:cNvPr>
          <p:cNvSpPr txBox="1"/>
          <p:nvPr/>
        </p:nvSpPr>
        <p:spPr>
          <a:xfrm>
            <a:off x="1658382" y="1457363"/>
            <a:ext cx="5827236" cy="769441"/>
          </a:xfrm>
          <a:prstGeom prst="rect">
            <a:avLst/>
          </a:prstGeom>
          <a:noFill/>
        </p:spPr>
        <p:txBody>
          <a:bodyPr wrap="none" rtlCol="0">
            <a:spAutoFit/>
          </a:bodyPr>
          <a:lstStyle/>
          <a:p>
            <a:pPr algn="ctr"/>
            <a:r>
              <a:rPr kumimoji="1" lang="ja-JP" altLang="en-US" sz="4400" dirty="0">
                <a:latin typeface="ＭＳ ゴシック" panose="020B0609070205080204" pitchFamily="49" charset="-128"/>
                <a:ea typeface="ＭＳ ゴシック" panose="020B0609070205080204" pitchFamily="49" charset="-128"/>
              </a:rPr>
              <a:t>プロジェクト評価基準</a:t>
            </a:r>
          </a:p>
        </p:txBody>
      </p:sp>
      <p:sp>
        <p:nvSpPr>
          <p:cNvPr id="16" name="テキスト ボックス 15">
            <a:extLst>
              <a:ext uri="{FF2B5EF4-FFF2-40B4-BE49-F238E27FC236}">
                <a16:creationId xmlns:a16="http://schemas.microsoft.com/office/drawing/2014/main" id="{8E6ED070-A183-F4A2-0899-A83421B933FE}"/>
              </a:ext>
            </a:extLst>
          </p:cNvPr>
          <p:cNvSpPr txBox="1"/>
          <p:nvPr/>
        </p:nvSpPr>
        <p:spPr>
          <a:xfrm>
            <a:off x="1399172" y="4652995"/>
            <a:ext cx="6345656" cy="830997"/>
          </a:xfrm>
          <a:prstGeom prst="rect">
            <a:avLst/>
          </a:prstGeom>
          <a:noFill/>
        </p:spPr>
        <p:txBody>
          <a:bodyPr wrap="square">
            <a:spAutoFit/>
          </a:bodyPr>
          <a:lstStyle/>
          <a:p>
            <a:pPr algn="ctr"/>
            <a:r>
              <a:rPr lang="ja-JP" altLang="en-US" sz="4800" dirty="0">
                <a:latin typeface="ＭＳ ゴシック" panose="020B0609070205080204" pitchFamily="49" charset="-128"/>
                <a:ea typeface="ＭＳ ゴシック" panose="020B0609070205080204" pitchFamily="49" charset="-128"/>
              </a:rPr>
              <a:t>４つの優先事項</a:t>
            </a:r>
          </a:p>
        </p:txBody>
      </p:sp>
      <p:sp>
        <p:nvSpPr>
          <p:cNvPr id="17" name="矢印: 下 16">
            <a:extLst>
              <a:ext uri="{FF2B5EF4-FFF2-40B4-BE49-F238E27FC236}">
                <a16:creationId xmlns:a16="http://schemas.microsoft.com/office/drawing/2014/main" id="{77DF7461-60A1-935E-1064-B7BE02C1A0AC}"/>
              </a:ext>
            </a:extLst>
          </p:cNvPr>
          <p:cNvSpPr/>
          <p:nvPr/>
        </p:nvSpPr>
        <p:spPr>
          <a:xfrm>
            <a:off x="4227871" y="3957265"/>
            <a:ext cx="688258" cy="695730"/>
          </a:xfrm>
          <a:prstGeom prst="downArrow">
            <a:avLst/>
          </a:prstGeom>
          <a:solidFill>
            <a:schemeClr val="tx2">
              <a:lumMod val="50000"/>
              <a:lumOff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70562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A677E3B3-DE23-F50A-170C-0F1838A30506}"/>
              </a:ext>
            </a:extLst>
          </p:cNvPr>
          <p:cNvSpPr txBox="1"/>
          <p:nvPr/>
        </p:nvSpPr>
        <p:spPr>
          <a:xfrm>
            <a:off x="348615" y="1660673"/>
            <a:ext cx="8446770" cy="1754326"/>
          </a:xfrm>
          <a:prstGeom prst="rect">
            <a:avLst/>
          </a:prstGeom>
          <a:noFill/>
        </p:spPr>
        <p:txBody>
          <a:bodyPr wrap="square">
            <a:spAutoFit/>
          </a:bodyPr>
          <a:lstStyle/>
          <a:p>
            <a:r>
              <a:rPr lang="ja-JP" altLang="en-US" sz="5400" b="1" i="0" u="none" strike="noStrike" baseline="0" dirty="0">
                <a:solidFill>
                  <a:schemeClr val="accent1"/>
                </a:solidFill>
                <a:latin typeface="ＭＳ ゴシック" panose="020B0609070205080204" pitchFamily="49" charset="-128"/>
                <a:ea typeface="ＭＳ ゴシック" panose="020B0609070205080204" pitchFamily="49" charset="-128"/>
              </a:rPr>
              <a:t>より大きなインパクトを</a:t>
            </a:r>
          </a:p>
          <a:p>
            <a:r>
              <a:rPr lang="ja-JP" altLang="en-US" sz="5400" b="1" i="0" u="none" strike="noStrike" baseline="0" dirty="0">
                <a:solidFill>
                  <a:schemeClr val="accent1"/>
                </a:solidFill>
                <a:latin typeface="ＭＳ ゴシック" panose="020B0609070205080204" pitchFamily="49" charset="-128"/>
                <a:ea typeface="ＭＳ ゴシック" panose="020B0609070205080204" pitchFamily="49" charset="-128"/>
              </a:rPr>
              <a:t>もたらす</a:t>
            </a:r>
            <a:endParaRPr lang="ja-JP" altLang="en-US" sz="5400" b="1" dirty="0">
              <a:solidFill>
                <a:schemeClr val="accent1"/>
              </a:solidFill>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44AC6CC2-4CAE-4D52-C655-87FA93ACE8F9}"/>
              </a:ext>
            </a:extLst>
          </p:cNvPr>
          <p:cNvSpPr txBox="1"/>
          <p:nvPr/>
        </p:nvSpPr>
        <p:spPr>
          <a:xfrm>
            <a:off x="225259" y="3720682"/>
            <a:ext cx="8087464" cy="1815882"/>
          </a:xfrm>
          <a:prstGeom prst="rect">
            <a:avLst/>
          </a:prstGeom>
          <a:noFill/>
        </p:spPr>
        <p:txBody>
          <a:bodyPr wrap="square">
            <a:spAutoFit/>
          </a:bodyPr>
          <a:lstStyle/>
          <a:p>
            <a:pPr algn="just"/>
            <a:r>
              <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rPr>
              <a:t>・ポリオを撲滅し、残された資産を活用する</a:t>
            </a:r>
          </a:p>
          <a:p>
            <a:pPr algn="just"/>
            <a:r>
              <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rPr>
              <a:t>・ロータリーのプログラムおよびロータリーが</a:t>
            </a:r>
            <a:endParaRPr lang="en-US" altLang="ja-JP" sz="28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algn="just"/>
            <a:r>
              <a:rPr lang="ja-JP" altLang="en-US" sz="2800" dirty="0">
                <a:solidFill>
                  <a:srgbClr val="000000"/>
                </a:solidFill>
                <a:latin typeface="ＭＳ ゴシック" panose="020B0609070205080204" pitchFamily="49" charset="-128"/>
                <a:ea typeface="ＭＳ ゴシック" panose="020B0609070205080204" pitchFamily="49" charset="-128"/>
              </a:rPr>
              <a:t>　</a:t>
            </a:r>
            <a:r>
              <a:rPr lang="ja-JP" altLang="en-US" sz="2800" b="0" i="0" u="none" strike="noStrike" baseline="0">
                <a:solidFill>
                  <a:srgbClr val="000000"/>
                </a:solidFill>
                <a:latin typeface="ＭＳ ゴシック" panose="020B0609070205080204" pitchFamily="49" charset="-128"/>
                <a:ea typeface="ＭＳ ゴシック" panose="020B0609070205080204" pitchFamily="49" charset="-128"/>
              </a:rPr>
              <a:t>提供</a:t>
            </a:r>
            <a:r>
              <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rPr>
              <a:t>する体験に焦点を当てる</a:t>
            </a:r>
          </a:p>
          <a:p>
            <a:pPr algn="just"/>
            <a:r>
              <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rPr>
              <a:t>・活動成果を挙げ、それを測る能力を高める</a:t>
            </a:r>
            <a:endParaRPr lang="ja-JP" altLang="en-US" sz="2800"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9513F7D3-BBC9-20E5-95D4-C84A439E4048}"/>
              </a:ext>
            </a:extLst>
          </p:cNvPr>
          <p:cNvSpPr txBox="1"/>
          <p:nvPr/>
        </p:nvSpPr>
        <p:spPr>
          <a:xfrm>
            <a:off x="652616" y="708659"/>
            <a:ext cx="2834640" cy="646331"/>
          </a:xfrm>
          <a:prstGeom prst="rect">
            <a:avLst/>
          </a:prstGeom>
          <a:solidFill>
            <a:schemeClr val="tx2">
              <a:lumMod val="50000"/>
              <a:lumOff val="50000"/>
            </a:schemeClr>
          </a:solidFill>
        </p:spPr>
        <p:txBody>
          <a:bodyPr wrap="square" rtlCol="0">
            <a:spAutoFit/>
          </a:bodyPr>
          <a:lstStyle/>
          <a:p>
            <a:r>
              <a:rPr kumimoji="1" lang="ja-JP" altLang="en-US" sz="3600" dirty="0">
                <a:solidFill>
                  <a:schemeClr val="bg1"/>
                </a:solidFill>
                <a:latin typeface="ＭＳ ゴシック" panose="020B0609070205080204" pitchFamily="49" charset="-128"/>
                <a:ea typeface="ＭＳ ゴシック" panose="020B0609070205080204" pitchFamily="49" charset="-128"/>
              </a:rPr>
              <a:t>優先事項１</a:t>
            </a:r>
          </a:p>
        </p:txBody>
      </p:sp>
    </p:spTree>
    <p:extLst>
      <p:ext uri="{BB962C8B-B14F-4D97-AF65-F5344CB8AC3E}">
        <p14:creationId xmlns:p14="http://schemas.microsoft.com/office/powerpoint/2010/main" val="2849672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A677E3B3-DE23-F50A-170C-0F1838A30506}"/>
              </a:ext>
            </a:extLst>
          </p:cNvPr>
          <p:cNvSpPr txBox="1"/>
          <p:nvPr/>
        </p:nvSpPr>
        <p:spPr>
          <a:xfrm>
            <a:off x="348615" y="1729497"/>
            <a:ext cx="8446770" cy="923330"/>
          </a:xfrm>
          <a:prstGeom prst="rect">
            <a:avLst/>
          </a:prstGeom>
          <a:noFill/>
        </p:spPr>
        <p:txBody>
          <a:bodyPr wrap="square">
            <a:spAutoFit/>
          </a:bodyPr>
          <a:lstStyle/>
          <a:p>
            <a:r>
              <a:rPr lang="ja-JP" altLang="en-US" sz="5400" b="1" i="0" u="none" strike="noStrike" baseline="0" dirty="0">
                <a:solidFill>
                  <a:schemeClr val="accent1"/>
                </a:solidFill>
                <a:latin typeface="ＭＳ ゴシック" panose="020B0609070205080204" pitchFamily="49" charset="-128"/>
                <a:ea typeface="ＭＳ ゴシック" panose="020B0609070205080204" pitchFamily="49" charset="-128"/>
              </a:rPr>
              <a:t>参加者の基盤を広げる</a:t>
            </a:r>
            <a:endParaRPr lang="ja-JP" altLang="en-US" sz="5400" dirty="0">
              <a:solidFill>
                <a:schemeClr val="accent1"/>
              </a:solidFill>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44AC6CC2-4CAE-4D52-C655-87FA93ACE8F9}"/>
              </a:ext>
            </a:extLst>
          </p:cNvPr>
          <p:cNvSpPr txBox="1"/>
          <p:nvPr/>
        </p:nvSpPr>
        <p:spPr>
          <a:xfrm>
            <a:off x="215427" y="3541074"/>
            <a:ext cx="8087464" cy="1815882"/>
          </a:xfrm>
          <a:prstGeom prst="rect">
            <a:avLst/>
          </a:prstGeom>
          <a:noFill/>
        </p:spPr>
        <p:txBody>
          <a:bodyPr wrap="square">
            <a:spAutoFit/>
          </a:bodyPr>
          <a:lstStyle/>
          <a:p>
            <a:pPr algn="just"/>
            <a:r>
              <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rPr>
              <a:t>・会員基盤と参加者の基盤を</a:t>
            </a:r>
            <a:r>
              <a:rPr lang="ja-JP" altLang="en-US" sz="2800" b="0" i="0" u="none" strike="noStrike" baseline="0" dirty="0">
                <a:latin typeface="ＭＳ ゴシック" panose="020B0609070205080204" pitchFamily="49" charset="-128"/>
                <a:ea typeface="ＭＳ ゴシック" panose="020B0609070205080204" pitchFamily="49" charset="-128"/>
              </a:rPr>
              <a:t>広げ、多様化する</a:t>
            </a:r>
          </a:p>
          <a:p>
            <a:pPr algn="just"/>
            <a:r>
              <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rPr>
              <a:t>・</a:t>
            </a:r>
            <a:r>
              <a:rPr lang="ja-JP" altLang="en-US" sz="2800" b="0" i="0" u="none" strike="noStrike" baseline="0" dirty="0">
                <a:latin typeface="ＭＳ ゴシック" panose="020B0609070205080204" pitchFamily="49" charset="-128"/>
                <a:ea typeface="ＭＳ ゴシック" panose="020B0609070205080204" pitchFamily="49" charset="-128"/>
              </a:rPr>
              <a:t>ロータリーへの新しい経路を創り出す</a:t>
            </a:r>
          </a:p>
          <a:p>
            <a:pPr algn="just"/>
            <a:r>
              <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rPr>
              <a:t>・</a:t>
            </a:r>
            <a:r>
              <a:rPr lang="ja-JP" altLang="en-US" sz="2800" b="0" i="0" u="none" strike="noStrike" baseline="0" dirty="0">
                <a:latin typeface="ＭＳ ゴシック" panose="020B0609070205080204" pitchFamily="49" charset="-128"/>
                <a:ea typeface="ＭＳ ゴシック" panose="020B0609070205080204" pitchFamily="49" charset="-128"/>
              </a:rPr>
              <a:t>ロータリーの開放性とアピール力を高める</a:t>
            </a:r>
          </a:p>
          <a:p>
            <a:pPr algn="just"/>
            <a:r>
              <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rPr>
              <a:t>・</a:t>
            </a:r>
            <a:r>
              <a:rPr lang="ja-JP" altLang="en-US" sz="2800" b="0" i="0" u="none" strike="noStrike" baseline="0" dirty="0">
                <a:latin typeface="ＭＳ ゴシック" panose="020B0609070205080204" pitchFamily="49" charset="-128"/>
                <a:ea typeface="ＭＳ ゴシック" panose="020B0609070205080204" pitchFamily="49" charset="-128"/>
              </a:rPr>
              <a:t>活動成果とブランドに対する認知を築く</a:t>
            </a:r>
            <a:endParaRPr lang="ja-JP" altLang="en-US" sz="2800"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9513F7D3-BBC9-20E5-95D4-C84A439E4048}"/>
              </a:ext>
            </a:extLst>
          </p:cNvPr>
          <p:cNvSpPr txBox="1"/>
          <p:nvPr/>
        </p:nvSpPr>
        <p:spPr>
          <a:xfrm>
            <a:off x="652616" y="708659"/>
            <a:ext cx="2834640" cy="646331"/>
          </a:xfrm>
          <a:prstGeom prst="rect">
            <a:avLst/>
          </a:prstGeom>
          <a:solidFill>
            <a:schemeClr val="tx2">
              <a:lumMod val="50000"/>
              <a:lumOff val="50000"/>
            </a:schemeClr>
          </a:solidFill>
        </p:spPr>
        <p:txBody>
          <a:bodyPr wrap="square" rtlCol="0">
            <a:spAutoFit/>
          </a:bodyPr>
          <a:lstStyle/>
          <a:p>
            <a:r>
              <a:rPr kumimoji="1" lang="ja-JP" altLang="en-US" sz="3600" dirty="0">
                <a:solidFill>
                  <a:schemeClr val="bg1"/>
                </a:solidFill>
                <a:latin typeface="ＭＳ ゴシック" panose="020B0609070205080204" pitchFamily="49" charset="-128"/>
                <a:ea typeface="ＭＳ ゴシック" panose="020B0609070205080204" pitchFamily="49" charset="-128"/>
              </a:rPr>
              <a:t>優先事項２</a:t>
            </a:r>
          </a:p>
        </p:txBody>
      </p:sp>
    </p:spTree>
    <p:extLst>
      <p:ext uri="{BB962C8B-B14F-4D97-AF65-F5344CB8AC3E}">
        <p14:creationId xmlns:p14="http://schemas.microsoft.com/office/powerpoint/2010/main" val="794818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A677E3B3-DE23-F50A-170C-0F1838A30506}"/>
              </a:ext>
            </a:extLst>
          </p:cNvPr>
          <p:cNvSpPr txBox="1"/>
          <p:nvPr/>
        </p:nvSpPr>
        <p:spPr>
          <a:xfrm>
            <a:off x="348615" y="1660673"/>
            <a:ext cx="8446770" cy="1754326"/>
          </a:xfrm>
          <a:prstGeom prst="rect">
            <a:avLst/>
          </a:prstGeom>
          <a:noFill/>
        </p:spPr>
        <p:txBody>
          <a:bodyPr wrap="square">
            <a:spAutoFit/>
          </a:bodyPr>
          <a:lstStyle/>
          <a:p>
            <a:r>
              <a:rPr lang="ja-JP" altLang="en-US" sz="5400" b="1" i="0" u="none" strike="noStrike" baseline="0" dirty="0">
                <a:solidFill>
                  <a:schemeClr val="accent1"/>
                </a:solidFill>
                <a:latin typeface="ＭＳ ゴシック" panose="020B0609070205080204" pitchFamily="49" charset="-128"/>
                <a:ea typeface="ＭＳ ゴシック" panose="020B0609070205080204" pitchFamily="49" charset="-128"/>
              </a:rPr>
              <a:t>参加者の積極的な</a:t>
            </a:r>
            <a:endParaRPr lang="en-US" altLang="ja-JP" sz="5400" b="1" i="0" u="none" strike="noStrike" baseline="0" dirty="0">
              <a:solidFill>
                <a:schemeClr val="accent1"/>
              </a:solidFill>
              <a:latin typeface="ＭＳ ゴシック" panose="020B0609070205080204" pitchFamily="49" charset="-128"/>
              <a:ea typeface="ＭＳ ゴシック" panose="020B0609070205080204" pitchFamily="49" charset="-128"/>
            </a:endParaRPr>
          </a:p>
          <a:p>
            <a:r>
              <a:rPr lang="ja-JP" altLang="en-US" sz="5400" b="1" i="0" u="none" strike="noStrike" baseline="0" dirty="0">
                <a:solidFill>
                  <a:schemeClr val="accent1"/>
                </a:solidFill>
                <a:latin typeface="ＭＳ ゴシック" panose="020B0609070205080204" pitchFamily="49" charset="-128"/>
                <a:ea typeface="ＭＳ ゴシック" panose="020B0609070205080204" pitchFamily="49" charset="-128"/>
              </a:rPr>
              <a:t>かかわりを促す</a:t>
            </a:r>
            <a:endParaRPr lang="ja-JP" altLang="en-US" sz="5400" b="1" dirty="0">
              <a:solidFill>
                <a:schemeClr val="accent1"/>
              </a:solidFill>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9513F7D3-BBC9-20E5-95D4-C84A439E4048}"/>
              </a:ext>
            </a:extLst>
          </p:cNvPr>
          <p:cNvSpPr txBox="1"/>
          <p:nvPr/>
        </p:nvSpPr>
        <p:spPr>
          <a:xfrm>
            <a:off x="652616" y="708659"/>
            <a:ext cx="2834640" cy="646331"/>
          </a:xfrm>
          <a:prstGeom prst="rect">
            <a:avLst/>
          </a:prstGeom>
          <a:solidFill>
            <a:schemeClr val="tx2">
              <a:lumMod val="50000"/>
              <a:lumOff val="50000"/>
            </a:schemeClr>
          </a:solidFill>
        </p:spPr>
        <p:txBody>
          <a:bodyPr wrap="square" rtlCol="0">
            <a:spAutoFit/>
          </a:bodyPr>
          <a:lstStyle/>
          <a:p>
            <a:r>
              <a:rPr kumimoji="1" lang="ja-JP" altLang="en-US" sz="3600" dirty="0">
                <a:solidFill>
                  <a:schemeClr val="bg1"/>
                </a:solidFill>
                <a:latin typeface="ＭＳ ゴシック" panose="020B0609070205080204" pitchFamily="49" charset="-128"/>
                <a:ea typeface="ＭＳ ゴシック" panose="020B0609070205080204" pitchFamily="49" charset="-128"/>
              </a:rPr>
              <a:t>優先事項３</a:t>
            </a:r>
          </a:p>
        </p:txBody>
      </p:sp>
      <p:sp>
        <p:nvSpPr>
          <p:cNvPr id="2" name="テキスト ボックス 1">
            <a:extLst>
              <a:ext uri="{FF2B5EF4-FFF2-40B4-BE49-F238E27FC236}">
                <a16:creationId xmlns:a16="http://schemas.microsoft.com/office/drawing/2014/main" id="{FC9D8D10-772D-6B49-FD49-1C1D115BB228}"/>
              </a:ext>
            </a:extLst>
          </p:cNvPr>
          <p:cNvSpPr txBox="1"/>
          <p:nvPr/>
        </p:nvSpPr>
        <p:spPr>
          <a:xfrm>
            <a:off x="255133" y="3511585"/>
            <a:ext cx="8446769" cy="3108543"/>
          </a:xfrm>
          <a:prstGeom prst="rect">
            <a:avLst/>
          </a:prstGeom>
          <a:noFill/>
        </p:spPr>
        <p:txBody>
          <a:bodyPr wrap="square">
            <a:spAutoFit/>
          </a:bodyPr>
          <a:lstStyle/>
          <a:p>
            <a:pPr algn="just"/>
            <a:r>
              <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rPr>
              <a:t>・クラブが会員の積極的参加を促せるよう支援する</a:t>
            </a:r>
          </a:p>
          <a:p>
            <a:pPr algn="just"/>
            <a:r>
              <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rPr>
              <a:t>・価値を提供するため、参加者中心のアプローチを　</a:t>
            </a:r>
            <a:endParaRPr lang="en-US" altLang="ja-JP" sz="28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algn="just"/>
            <a:r>
              <a:rPr lang="ja-JP" altLang="en-US" sz="2800" dirty="0">
                <a:solidFill>
                  <a:srgbClr val="000000"/>
                </a:solidFill>
                <a:latin typeface="ＭＳ ゴシック" panose="020B0609070205080204" pitchFamily="49" charset="-128"/>
                <a:ea typeface="ＭＳ ゴシック" panose="020B0609070205080204" pitchFamily="49" charset="-128"/>
              </a:rPr>
              <a:t>　</a:t>
            </a:r>
            <a:r>
              <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rPr>
              <a:t>開発する</a:t>
            </a:r>
          </a:p>
          <a:p>
            <a:pPr algn="just"/>
            <a:r>
              <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rPr>
              <a:t>・個人的／職業的なつながりを築くための新たな</a:t>
            </a:r>
            <a:endParaRPr lang="en-US" altLang="ja-JP" sz="28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algn="just"/>
            <a:r>
              <a:rPr lang="ja-JP" altLang="en-US" sz="2800" dirty="0">
                <a:solidFill>
                  <a:srgbClr val="000000"/>
                </a:solidFill>
                <a:latin typeface="ＭＳ ゴシック" panose="020B0609070205080204" pitchFamily="49" charset="-128"/>
                <a:ea typeface="ＭＳ ゴシック" panose="020B0609070205080204" pitchFamily="49" charset="-128"/>
              </a:rPr>
              <a:t>　</a:t>
            </a:r>
            <a:r>
              <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rPr>
              <a:t>機会を提供する</a:t>
            </a:r>
          </a:p>
          <a:p>
            <a:pPr algn="just"/>
            <a:r>
              <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rPr>
              <a:t>・リーダーシップ育成およびスキル研修の機会を</a:t>
            </a:r>
            <a:endParaRPr lang="en-US" altLang="ja-JP" sz="28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algn="just"/>
            <a:r>
              <a:rPr lang="ja-JP" altLang="en-US" sz="2800" dirty="0">
                <a:solidFill>
                  <a:srgbClr val="000000"/>
                </a:solidFill>
                <a:latin typeface="ＭＳ ゴシック" panose="020B0609070205080204" pitchFamily="49" charset="-128"/>
                <a:ea typeface="ＭＳ ゴシック" panose="020B0609070205080204" pitchFamily="49" charset="-128"/>
              </a:rPr>
              <a:t>　</a:t>
            </a:r>
            <a:r>
              <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rPr>
              <a:t>提供する</a:t>
            </a:r>
            <a:endParaRPr lang="ja-JP" altLang="en-US" sz="28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526020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A677E3B3-DE23-F50A-170C-0F1838A30506}"/>
              </a:ext>
            </a:extLst>
          </p:cNvPr>
          <p:cNvSpPr txBox="1"/>
          <p:nvPr/>
        </p:nvSpPr>
        <p:spPr>
          <a:xfrm>
            <a:off x="348615" y="1660673"/>
            <a:ext cx="8446770" cy="923330"/>
          </a:xfrm>
          <a:prstGeom prst="rect">
            <a:avLst/>
          </a:prstGeom>
          <a:noFill/>
        </p:spPr>
        <p:txBody>
          <a:bodyPr wrap="square">
            <a:spAutoFit/>
          </a:bodyPr>
          <a:lstStyle/>
          <a:p>
            <a:r>
              <a:rPr lang="ja-JP" altLang="en-US" sz="5400" b="1" i="0" u="none" strike="noStrike" baseline="0" dirty="0">
                <a:solidFill>
                  <a:schemeClr val="accent1"/>
                </a:solidFill>
                <a:latin typeface="ＭＳ ゴシック" panose="020B0609070205080204" pitchFamily="49" charset="-128"/>
                <a:ea typeface="ＭＳ ゴシック" panose="020B0609070205080204" pitchFamily="49" charset="-128"/>
              </a:rPr>
              <a:t>適応力を高める</a:t>
            </a:r>
            <a:endParaRPr lang="ja-JP" altLang="en-US" sz="5400" b="1" dirty="0">
              <a:solidFill>
                <a:schemeClr val="accent1"/>
              </a:solidFill>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9513F7D3-BBC9-20E5-95D4-C84A439E4048}"/>
              </a:ext>
            </a:extLst>
          </p:cNvPr>
          <p:cNvSpPr txBox="1"/>
          <p:nvPr/>
        </p:nvSpPr>
        <p:spPr>
          <a:xfrm>
            <a:off x="652616" y="708659"/>
            <a:ext cx="2834640" cy="646331"/>
          </a:xfrm>
          <a:prstGeom prst="rect">
            <a:avLst/>
          </a:prstGeom>
          <a:solidFill>
            <a:schemeClr val="tx2">
              <a:lumMod val="50000"/>
              <a:lumOff val="50000"/>
            </a:schemeClr>
          </a:solidFill>
        </p:spPr>
        <p:txBody>
          <a:bodyPr wrap="square" rtlCol="0">
            <a:spAutoFit/>
          </a:bodyPr>
          <a:lstStyle/>
          <a:p>
            <a:r>
              <a:rPr kumimoji="1" lang="ja-JP" altLang="en-US" sz="3600" dirty="0">
                <a:solidFill>
                  <a:schemeClr val="bg1"/>
                </a:solidFill>
                <a:latin typeface="ＭＳ ゴシック" panose="020B0609070205080204" pitchFamily="49" charset="-128"/>
                <a:ea typeface="ＭＳ ゴシック" panose="020B0609070205080204" pitchFamily="49" charset="-128"/>
              </a:rPr>
              <a:t>優先事項４</a:t>
            </a:r>
          </a:p>
        </p:txBody>
      </p:sp>
      <p:sp>
        <p:nvSpPr>
          <p:cNvPr id="2" name="テキスト ボックス 1">
            <a:extLst>
              <a:ext uri="{FF2B5EF4-FFF2-40B4-BE49-F238E27FC236}">
                <a16:creationId xmlns:a16="http://schemas.microsoft.com/office/drawing/2014/main" id="{FC9D8D10-772D-6B49-FD49-1C1D115BB228}"/>
              </a:ext>
            </a:extLst>
          </p:cNvPr>
          <p:cNvSpPr txBox="1"/>
          <p:nvPr/>
        </p:nvSpPr>
        <p:spPr>
          <a:xfrm>
            <a:off x="255133" y="3511585"/>
            <a:ext cx="8446769" cy="2246769"/>
          </a:xfrm>
          <a:prstGeom prst="rect">
            <a:avLst/>
          </a:prstGeom>
          <a:noFill/>
        </p:spPr>
        <p:txBody>
          <a:bodyPr wrap="square">
            <a:spAutoFit/>
          </a:bodyPr>
          <a:lstStyle/>
          <a:p>
            <a:pPr algn="just"/>
            <a:r>
              <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rPr>
              <a:t>・研究と革新、および進んでリスクを負うことへの</a:t>
            </a:r>
            <a:endParaRPr lang="en-US" altLang="ja-JP" sz="28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algn="just"/>
            <a:r>
              <a:rPr lang="ja-JP" altLang="en-US" sz="2800" dirty="0">
                <a:solidFill>
                  <a:srgbClr val="000000"/>
                </a:solidFill>
                <a:latin typeface="ＭＳ ゴシック" panose="020B0609070205080204" pitchFamily="49" charset="-128"/>
                <a:ea typeface="ＭＳ ゴシック" panose="020B0609070205080204" pitchFamily="49" charset="-128"/>
              </a:rPr>
              <a:t>　</a:t>
            </a:r>
            <a:r>
              <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rPr>
              <a:t>意思を奨励する文化を築く</a:t>
            </a:r>
          </a:p>
          <a:p>
            <a:pPr algn="just"/>
            <a:r>
              <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rPr>
              <a:t>・ガバナンス、構造、プロセスを合理化する</a:t>
            </a:r>
          </a:p>
          <a:p>
            <a:pPr algn="just"/>
            <a:r>
              <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rPr>
              <a:t>・意思決定における多様な考え方を育むために、</a:t>
            </a:r>
            <a:endParaRPr lang="en-US" altLang="ja-JP" sz="28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algn="just"/>
            <a:r>
              <a:rPr lang="ja-JP" altLang="en-US" sz="2800" dirty="0">
                <a:solidFill>
                  <a:srgbClr val="000000"/>
                </a:solidFill>
                <a:latin typeface="ＭＳ ゴシック" panose="020B0609070205080204" pitchFamily="49" charset="-128"/>
                <a:ea typeface="ＭＳ ゴシック" panose="020B0609070205080204" pitchFamily="49" charset="-128"/>
              </a:rPr>
              <a:t>　</a:t>
            </a:r>
            <a:r>
              <a:rPr lang="ja-JP" altLang="en-US" sz="2800" b="0" i="0" u="none" strike="noStrike" baseline="0" dirty="0">
                <a:solidFill>
                  <a:srgbClr val="000000"/>
                </a:solidFill>
                <a:latin typeface="ＭＳ ゴシック" panose="020B0609070205080204" pitchFamily="49" charset="-128"/>
                <a:ea typeface="ＭＳ ゴシック" panose="020B0609070205080204" pitchFamily="49" charset="-128"/>
              </a:rPr>
              <a:t>ガバナンスを見直す</a:t>
            </a:r>
            <a:endParaRPr lang="ja-JP" altLang="en-US" sz="28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514160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a:extLst>
              <a:ext uri="{FF2B5EF4-FFF2-40B4-BE49-F238E27FC236}">
                <a16:creationId xmlns:a16="http://schemas.microsoft.com/office/drawing/2014/main" id="{45D867B1-FD36-F118-7802-D2516150B426}"/>
              </a:ext>
            </a:extLst>
          </p:cNvPr>
          <p:cNvGraphicFramePr>
            <a:graphicFrameLocks noGrp="1"/>
          </p:cNvGraphicFramePr>
          <p:nvPr>
            <p:extLst>
              <p:ext uri="{D42A27DB-BD31-4B8C-83A1-F6EECF244321}">
                <p14:modId xmlns:p14="http://schemas.microsoft.com/office/powerpoint/2010/main" val="1201305162"/>
              </p:ext>
            </p:extLst>
          </p:nvPr>
        </p:nvGraphicFramePr>
        <p:xfrm>
          <a:off x="294968" y="119465"/>
          <a:ext cx="8631862" cy="6624791"/>
        </p:xfrm>
        <a:graphic>
          <a:graphicData uri="http://schemas.openxmlformats.org/drawingml/2006/table">
            <a:tbl>
              <a:tblPr>
                <a:tableStyleId>{616DA210-FB5B-4158-B5E0-FEB733F419BA}</a:tableStyleId>
              </a:tblPr>
              <a:tblGrid>
                <a:gridCol w="513376">
                  <a:extLst>
                    <a:ext uri="{9D8B030D-6E8A-4147-A177-3AD203B41FA5}">
                      <a16:colId xmlns:a16="http://schemas.microsoft.com/office/drawing/2014/main" val="1302513204"/>
                    </a:ext>
                  </a:extLst>
                </a:gridCol>
                <a:gridCol w="2477280">
                  <a:extLst>
                    <a:ext uri="{9D8B030D-6E8A-4147-A177-3AD203B41FA5}">
                      <a16:colId xmlns:a16="http://schemas.microsoft.com/office/drawing/2014/main" val="3079523466"/>
                    </a:ext>
                  </a:extLst>
                </a:gridCol>
                <a:gridCol w="554856">
                  <a:extLst>
                    <a:ext uri="{9D8B030D-6E8A-4147-A177-3AD203B41FA5}">
                      <a16:colId xmlns:a16="http://schemas.microsoft.com/office/drawing/2014/main" val="3475220398"/>
                    </a:ext>
                  </a:extLst>
                </a:gridCol>
                <a:gridCol w="5086350">
                  <a:extLst>
                    <a:ext uri="{9D8B030D-6E8A-4147-A177-3AD203B41FA5}">
                      <a16:colId xmlns:a16="http://schemas.microsoft.com/office/drawing/2014/main" val="390237994"/>
                    </a:ext>
                  </a:extLst>
                </a:gridCol>
              </a:tblGrid>
              <a:tr h="335065">
                <a:tc>
                  <a:txBody>
                    <a:bodyPr/>
                    <a:lstStyle/>
                    <a:p>
                      <a:pPr algn="ctr" fontAlgn="ctr"/>
                      <a:r>
                        <a:rPr lang="ja-JP" altLang="en-US" sz="1100" u="none" strike="noStrike" dirty="0">
                          <a:effectLst/>
                          <a:latin typeface="ＭＳ ゴシック" panose="020B0609070205080204" pitchFamily="49" charset="-128"/>
                          <a:ea typeface="ＭＳ ゴシック" panose="020B0609070205080204" pitchFamily="49" charset="-128"/>
                        </a:rPr>
                        <a:t>　</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tc>
                  <a:txBody>
                    <a:bodyPr/>
                    <a:lstStyle/>
                    <a:p>
                      <a:pPr algn="ctr" fontAlgn="ctr"/>
                      <a:r>
                        <a:rPr lang="ja-JP" altLang="en-US" sz="1100" u="none" strike="noStrike" dirty="0">
                          <a:effectLst/>
                          <a:latin typeface="ＭＳ ゴシック" panose="020B0609070205080204" pitchFamily="49" charset="-128"/>
                          <a:ea typeface="ＭＳ ゴシック" panose="020B0609070205080204" pitchFamily="49" charset="-128"/>
                        </a:rPr>
                        <a:t>評価大分類</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tc>
                  <a:txBody>
                    <a:bodyPr/>
                    <a:lstStyle/>
                    <a:p>
                      <a:pPr algn="ctr" fontAlgn="ctr"/>
                      <a:r>
                        <a:rPr lang="ja-JP" altLang="en-US" sz="1100" u="none" strike="noStrike" dirty="0">
                          <a:effectLst/>
                          <a:latin typeface="ＭＳ ゴシック" panose="020B0609070205080204" pitchFamily="49" charset="-128"/>
                          <a:ea typeface="ＭＳ ゴシック" panose="020B0609070205080204" pitchFamily="49" charset="-128"/>
                        </a:rPr>
                        <a:t>項目番号</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tc>
                  <a:txBody>
                    <a:bodyPr/>
                    <a:lstStyle/>
                    <a:p>
                      <a:pPr algn="ctr" fontAlgn="ctr"/>
                      <a:r>
                        <a:rPr lang="ja-JP" altLang="en-US" sz="1100" u="none" strike="noStrike">
                          <a:effectLst/>
                          <a:latin typeface="ＭＳ ゴシック" panose="020B0609070205080204" pitchFamily="49" charset="-128"/>
                          <a:ea typeface="ＭＳ ゴシック" panose="020B0609070205080204" pitchFamily="49" charset="-128"/>
                        </a:rPr>
                        <a:t>評価内容</a:t>
                      </a:r>
                      <a:endPar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extLst>
                  <a:ext uri="{0D108BD9-81ED-4DB2-BD59-A6C34878D82A}">
                    <a16:rowId xmlns:a16="http://schemas.microsoft.com/office/drawing/2014/main" val="931146949"/>
                  </a:ext>
                </a:extLst>
              </a:tr>
              <a:tr h="335065">
                <a:tc rowSpan="3">
                  <a:txBody>
                    <a:bodyPr/>
                    <a:lstStyle/>
                    <a:p>
                      <a:pPr algn="ctr" fontAlgn="ctr"/>
                      <a:r>
                        <a:rPr lang="ja-JP" altLang="en-US" sz="1400" u="none" strike="noStrike" dirty="0">
                          <a:effectLst/>
                          <a:latin typeface="ＭＳ ゴシック" panose="020B0609070205080204" pitchFamily="49" charset="-128"/>
                          <a:ea typeface="ＭＳ ゴシック" panose="020B0609070205080204" pitchFamily="49" charset="-128"/>
                        </a:rPr>
                        <a:t>優先</a:t>
                      </a:r>
                      <a:endParaRPr lang="en-US" altLang="ja-JP" sz="1400" u="none" strike="noStrike" dirty="0">
                        <a:effectLst/>
                        <a:latin typeface="ＭＳ ゴシック" panose="020B0609070205080204" pitchFamily="49" charset="-128"/>
                        <a:ea typeface="ＭＳ ゴシック" panose="020B0609070205080204" pitchFamily="49" charset="-128"/>
                      </a:endParaRPr>
                    </a:p>
                    <a:p>
                      <a:pPr algn="ctr" fontAlgn="ctr"/>
                      <a:r>
                        <a:rPr lang="ja-JP" altLang="en-US" sz="1400" u="none" strike="noStrike" dirty="0">
                          <a:effectLst/>
                          <a:latin typeface="ＭＳ ゴシック" panose="020B0609070205080204" pitchFamily="49" charset="-128"/>
                          <a:ea typeface="ＭＳ ゴシック" panose="020B0609070205080204" pitchFamily="49" charset="-128"/>
                        </a:rPr>
                        <a:t>事項</a:t>
                      </a:r>
                      <a:endParaRPr lang="en-US" altLang="ja-JP" sz="1400" u="none" strike="noStrike" dirty="0">
                        <a:effectLst/>
                        <a:latin typeface="ＭＳ ゴシック" panose="020B0609070205080204" pitchFamily="49" charset="-128"/>
                        <a:ea typeface="ＭＳ ゴシック" panose="020B0609070205080204" pitchFamily="49" charset="-128"/>
                      </a:endParaRPr>
                    </a:p>
                    <a:p>
                      <a:pPr algn="ctr" fontAlgn="ctr"/>
                      <a:r>
                        <a:rPr lang="ja-JP" altLang="en-US" sz="1400" u="none" strike="noStrike" dirty="0">
                          <a:effectLst/>
                          <a:latin typeface="ＭＳ ゴシック" panose="020B0609070205080204" pitchFamily="49" charset="-128"/>
                          <a:ea typeface="ＭＳ ゴシック" panose="020B0609070205080204" pitchFamily="49" charset="-128"/>
                        </a:rPr>
                        <a:t>１</a:t>
                      </a:r>
                      <a:endParaRPr lang="ja-JP" altLang="en-US" sz="1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tc rowSpan="3">
                  <a:txBody>
                    <a:bodyPr/>
                    <a:lstStyle/>
                    <a:p>
                      <a:pPr algn="l" fontAlgn="ctr"/>
                      <a:r>
                        <a:rPr lang="ja-JP" altLang="en-US" sz="2000" b="1" u="none" strike="noStrike" dirty="0">
                          <a:effectLst/>
                          <a:latin typeface="ＭＳ ゴシック" panose="020B0609070205080204" pitchFamily="49" charset="-128"/>
                          <a:ea typeface="ＭＳ ゴシック" panose="020B0609070205080204" pitchFamily="49" charset="-128"/>
                        </a:rPr>
                        <a:t>より大きなインパクトをもたらす</a:t>
                      </a:r>
                      <a:endParaRPr lang="ja-JP" altLang="en-US" sz="20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tc>
                  <a:txBody>
                    <a:bodyPr/>
                    <a:lstStyle/>
                    <a:p>
                      <a:pPr algn="l" fontAlgn="ctr"/>
                      <a:r>
                        <a:rPr lang="ja-JP" altLang="en-US" sz="1400" u="none" strike="noStrike" dirty="0">
                          <a:effectLst/>
                          <a:latin typeface="ＭＳ ゴシック" panose="020B0609070205080204" pitchFamily="49" charset="-128"/>
                          <a:ea typeface="ＭＳ ゴシック" panose="020B0609070205080204" pitchFamily="49" charset="-128"/>
                        </a:rPr>
                        <a:t>１－１</a:t>
                      </a:r>
                      <a:endParaRPr lang="ja-JP" altLang="en-US" sz="1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tc>
                  <a:txBody>
                    <a:bodyPr/>
                    <a:lstStyle/>
                    <a:p>
                      <a:pPr algn="l" fontAlgn="ctr"/>
                      <a:r>
                        <a:rPr lang="ja-JP" altLang="en-US" sz="2400" u="none" strike="noStrike" dirty="0">
                          <a:effectLst/>
                          <a:latin typeface="ＭＳ ゴシック" panose="020B0609070205080204" pitchFamily="49" charset="-128"/>
                          <a:ea typeface="ＭＳ ゴシック" panose="020B0609070205080204" pitchFamily="49" charset="-128"/>
                        </a:rPr>
                        <a:t>受益者の数、対象者の必要性</a:t>
                      </a:r>
                      <a:endParaRPr lang="ja-JP" altLang="en-US" sz="2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extLst>
                  <a:ext uri="{0D108BD9-81ED-4DB2-BD59-A6C34878D82A}">
                    <a16:rowId xmlns:a16="http://schemas.microsoft.com/office/drawing/2014/main" val="953242994"/>
                  </a:ext>
                </a:extLst>
              </a:tr>
              <a:tr h="335065">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400" u="none" strike="noStrike" dirty="0">
                          <a:effectLst/>
                          <a:latin typeface="ＭＳ ゴシック" panose="020B0609070205080204" pitchFamily="49" charset="-128"/>
                          <a:ea typeface="ＭＳ ゴシック" panose="020B0609070205080204" pitchFamily="49" charset="-128"/>
                        </a:rPr>
                        <a:t>１－２</a:t>
                      </a:r>
                      <a:endParaRPr lang="ja-JP" altLang="en-US" sz="1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tc>
                  <a:txBody>
                    <a:bodyPr/>
                    <a:lstStyle/>
                    <a:p>
                      <a:pPr algn="l" fontAlgn="ctr"/>
                      <a:r>
                        <a:rPr lang="ja-JP" altLang="en-US" sz="2400" u="none" strike="noStrike">
                          <a:effectLst/>
                          <a:latin typeface="ＭＳ ゴシック" panose="020B0609070205080204" pitchFamily="49" charset="-128"/>
                          <a:ea typeface="ＭＳ ゴシック" panose="020B0609070205080204" pitchFamily="49" charset="-128"/>
                        </a:rPr>
                        <a:t>受益者の受ける恩恵の大きさ</a:t>
                      </a:r>
                      <a:endParaRPr lang="ja-JP" altLang="en-US" sz="2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extLst>
                  <a:ext uri="{0D108BD9-81ED-4DB2-BD59-A6C34878D82A}">
                    <a16:rowId xmlns:a16="http://schemas.microsoft.com/office/drawing/2014/main" val="1569699506"/>
                  </a:ext>
                </a:extLst>
              </a:tr>
              <a:tr h="335065">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400" u="none" strike="noStrike" dirty="0">
                          <a:effectLst/>
                          <a:latin typeface="ＭＳ ゴシック" panose="020B0609070205080204" pitchFamily="49" charset="-128"/>
                          <a:ea typeface="ＭＳ ゴシック" panose="020B0609070205080204" pitchFamily="49" charset="-128"/>
                        </a:rPr>
                        <a:t>１－３</a:t>
                      </a:r>
                      <a:endParaRPr lang="ja-JP" altLang="en-US" sz="1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tc>
                  <a:txBody>
                    <a:bodyPr/>
                    <a:lstStyle/>
                    <a:p>
                      <a:pPr algn="l" fontAlgn="ctr"/>
                      <a:r>
                        <a:rPr lang="ja-JP" altLang="en-US" sz="2400" u="none" strike="noStrike" dirty="0">
                          <a:effectLst/>
                          <a:latin typeface="ＭＳ ゴシック" panose="020B0609070205080204" pitchFamily="49" charset="-128"/>
                          <a:ea typeface="ＭＳ ゴシック" panose="020B0609070205080204" pitchFamily="49" charset="-128"/>
                        </a:rPr>
                        <a:t>地域への影響の大きさ</a:t>
                      </a:r>
                      <a:endParaRPr lang="ja-JP" altLang="en-US" sz="2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extLst>
                  <a:ext uri="{0D108BD9-81ED-4DB2-BD59-A6C34878D82A}">
                    <a16:rowId xmlns:a16="http://schemas.microsoft.com/office/drawing/2014/main" val="1874417446"/>
                  </a:ext>
                </a:extLst>
              </a:tr>
              <a:tr h="335065">
                <a:tc rowSpan="3">
                  <a:txBody>
                    <a:bodyPr/>
                    <a:lstStyle/>
                    <a:p>
                      <a:pPr algn="ctr" fontAlgn="ctr"/>
                      <a:r>
                        <a:rPr lang="ja-JP" altLang="en-US" sz="1400" u="none" strike="noStrike" dirty="0">
                          <a:effectLst/>
                          <a:latin typeface="ＭＳ ゴシック" panose="020B0609070205080204" pitchFamily="49" charset="-128"/>
                          <a:ea typeface="ＭＳ ゴシック" panose="020B0609070205080204" pitchFamily="49" charset="-128"/>
                        </a:rPr>
                        <a:t>優先</a:t>
                      </a:r>
                      <a:endParaRPr lang="en-US" altLang="ja-JP" sz="1400" u="none" strike="noStrike" dirty="0">
                        <a:effectLst/>
                        <a:latin typeface="ＭＳ ゴシック" panose="020B0609070205080204" pitchFamily="49" charset="-128"/>
                        <a:ea typeface="ＭＳ ゴシック" panose="020B0609070205080204" pitchFamily="49" charset="-128"/>
                      </a:endParaRPr>
                    </a:p>
                    <a:p>
                      <a:pPr algn="ctr" fontAlgn="ctr"/>
                      <a:r>
                        <a:rPr lang="ja-JP" altLang="en-US" sz="1400" u="none" strike="noStrike" dirty="0">
                          <a:effectLst/>
                          <a:latin typeface="ＭＳ ゴシック" panose="020B0609070205080204" pitchFamily="49" charset="-128"/>
                          <a:ea typeface="ＭＳ ゴシック" panose="020B0609070205080204" pitchFamily="49" charset="-128"/>
                        </a:rPr>
                        <a:t>事項</a:t>
                      </a:r>
                      <a:endParaRPr lang="en-US" altLang="ja-JP" sz="1400" u="none" strike="noStrike" dirty="0">
                        <a:effectLst/>
                        <a:latin typeface="ＭＳ ゴシック" panose="020B0609070205080204" pitchFamily="49" charset="-128"/>
                        <a:ea typeface="ＭＳ ゴシック" panose="020B0609070205080204" pitchFamily="49" charset="-128"/>
                      </a:endParaRPr>
                    </a:p>
                    <a:p>
                      <a:pPr algn="ctr" fontAlgn="ctr"/>
                      <a:r>
                        <a:rPr lang="ja-JP" altLang="en-US" sz="1400" u="none" strike="noStrike" dirty="0">
                          <a:effectLst/>
                          <a:latin typeface="ＭＳ ゴシック" panose="020B0609070205080204" pitchFamily="49" charset="-128"/>
                          <a:ea typeface="ＭＳ ゴシック" panose="020B0609070205080204" pitchFamily="49" charset="-128"/>
                        </a:rPr>
                        <a:t>２</a:t>
                      </a:r>
                      <a:endParaRPr lang="ja-JP" altLang="en-US" sz="1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tc rowSpan="3">
                  <a:txBody>
                    <a:bodyPr/>
                    <a:lstStyle/>
                    <a:p>
                      <a:pPr algn="l" fontAlgn="ctr"/>
                      <a:r>
                        <a:rPr lang="ja-JP" altLang="en-US" sz="2000" b="1" u="none" strike="noStrike" dirty="0">
                          <a:effectLst/>
                          <a:latin typeface="ＭＳ ゴシック" panose="020B0609070205080204" pitchFamily="49" charset="-128"/>
                          <a:ea typeface="ＭＳ ゴシック" panose="020B0609070205080204" pitchFamily="49" charset="-128"/>
                        </a:rPr>
                        <a:t>参加者の基盤を広げる</a:t>
                      </a:r>
                      <a:endParaRPr lang="ja-JP" altLang="en-US" sz="20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tc>
                  <a:txBody>
                    <a:bodyPr/>
                    <a:lstStyle/>
                    <a:p>
                      <a:pPr algn="l" fontAlgn="ctr"/>
                      <a:r>
                        <a:rPr lang="ja-JP" altLang="en-US" sz="1400" u="none" strike="noStrike" dirty="0">
                          <a:effectLst/>
                          <a:latin typeface="ＭＳ ゴシック" panose="020B0609070205080204" pitchFamily="49" charset="-128"/>
                          <a:ea typeface="ＭＳ ゴシック" panose="020B0609070205080204" pitchFamily="49" charset="-128"/>
                        </a:rPr>
                        <a:t>２－１</a:t>
                      </a:r>
                      <a:endParaRPr lang="ja-JP" altLang="en-US" sz="1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tc>
                  <a:txBody>
                    <a:bodyPr/>
                    <a:lstStyle/>
                    <a:p>
                      <a:pPr algn="l" fontAlgn="ctr"/>
                      <a:r>
                        <a:rPr lang="ja-JP" altLang="en-US" sz="2400" u="none" strike="noStrike">
                          <a:effectLst/>
                          <a:latin typeface="ＭＳ ゴシック" panose="020B0609070205080204" pitchFamily="49" charset="-128"/>
                          <a:ea typeface="ＭＳ ゴシック" panose="020B0609070205080204" pitchFamily="49" charset="-128"/>
                        </a:rPr>
                        <a:t>クラブメンバーの参加状況</a:t>
                      </a:r>
                      <a:endParaRPr lang="ja-JP" altLang="en-US" sz="24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extLst>
                  <a:ext uri="{0D108BD9-81ED-4DB2-BD59-A6C34878D82A}">
                    <a16:rowId xmlns:a16="http://schemas.microsoft.com/office/drawing/2014/main" val="3380286820"/>
                  </a:ext>
                </a:extLst>
              </a:tr>
              <a:tr h="335065">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400" u="none" strike="noStrike" dirty="0">
                          <a:effectLst/>
                          <a:latin typeface="ＭＳ ゴシック" panose="020B0609070205080204" pitchFamily="49" charset="-128"/>
                          <a:ea typeface="ＭＳ ゴシック" panose="020B0609070205080204" pitchFamily="49" charset="-128"/>
                        </a:rPr>
                        <a:t>２－２</a:t>
                      </a:r>
                      <a:endParaRPr lang="ja-JP" altLang="en-US" sz="1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tc>
                  <a:txBody>
                    <a:bodyPr/>
                    <a:lstStyle/>
                    <a:p>
                      <a:pPr algn="l" fontAlgn="ctr"/>
                      <a:r>
                        <a:rPr lang="ja-JP" altLang="en-US" sz="2400" u="none" strike="noStrike" dirty="0">
                          <a:effectLst/>
                          <a:latin typeface="ＭＳ ゴシック" panose="020B0609070205080204" pitchFamily="49" charset="-128"/>
                          <a:ea typeface="ＭＳ ゴシック" panose="020B0609070205080204" pitchFamily="49" charset="-128"/>
                        </a:rPr>
                        <a:t>参加者を増やす工夫等</a:t>
                      </a:r>
                      <a:endParaRPr lang="ja-JP" altLang="en-US" sz="2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extLst>
                  <a:ext uri="{0D108BD9-81ED-4DB2-BD59-A6C34878D82A}">
                    <a16:rowId xmlns:a16="http://schemas.microsoft.com/office/drawing/2014/main" val="3263703667"/>
                  </a:ext>
                </a:extLst>
              </a:tr>
              <a:tr h="659474">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400" u="none" strike="noStrike" dirty="0">
                          <a:effectLst/>
                          <a:latin typeface="ＭＳ ゴシック" panose="020B0609070205080204" pitchFamily="49" charset="-128"/>
                          <a:ea typeface="ＭＳ ゴシック" panose="020B0609070205080204" pitchFamily="49" charset="-128"/>
                        </a:rPr>
                        <a:t>２－３</a:t>
                      </a:r>
                      <a:endParaRPr lang="ja-JP" altLang="en-US" sz="1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tc>
                  <a:txBody>
                    <a:bodyPr/>
                    <a:lstStyle/>
                    <a:p>
                      <a:pPr algn="l" fontAlgn="ctr"/>
                      <a:r>
                        <a:rPr lang="ja-JP" altLang="en-US" sz="2400" u="none" strike="noStrike" dirty="0">
                          <a:effectLst/>
                          <a:latin typeface="ＭＳ ゴシック" panose="020B0609070205080204" pitchFamily="49" charset="-128"/>
                          <a:ea typeface="ＭＳ ゴシック" panose="020B0609070205080204" pitchFamily="49" charset="-128"/>
                        </a:rPr>
                        <a:t>ロータリーファミリー</a:t>
                      </a:r>
                      <a:endParaRPr lang="en-US" altLang="ja-JP" sz="2400" u="none" strike="noStrike" dirty="0">
                        <a:effectLst/>
                        <a:latin typeface="ＭＳ ゴシック" panose="020B0609070205080204" pitchFamily="49" charset="-128"/>
                        <a:ea typeface="ＭＳ ゴシック" panose="020B0609070205080204" pitchFamily="49" charset="-128"/>
                      </a:endParaRPr>
                    </a:p>
                    <a:p>
                      <a:pPr algn="l" fontAlgn="ctr"/>
                      <a:r>
                        <a:rPr lang="ja-JP" altLang="en-US" sz="2400" u="none" strike="noStrike" dirty="0">
                          <a:effectLst/>
                          <a:latin typeface="ＭＳ ゴシック" panose="020B0609070205080204" pitchFamily="49" charset="-128"/>
                          <a:ea typeface="ＭＳ ゴシック" panose="020B0609070205080204" pitchFamily="49" charset="-128"/>
                        </a:rPr>
                        <a:t>その他の参加状況</a:t>
                      </a:r>
                      <a:endParaRPr lang="ja-JP" altLang="en-US" sz="2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extLst>
                  <a:ext uri="{0D108BD9-81ED-4DB2-BD59-A6C34878D82A}">
                    <a16:rowId xmlns:a16="http://schemas.microsoft.com/office/drawing/2014/main" val="4088989827"/>
                  </a:ext>
                </a:extLst>
              </a:tr>
              <a:tr h="659474">
                <a:tc rowSpan="3">
                  <a:txBody>
                    <a:bodyPr/>
                    <a:lstStyle/>
                    <a:p>
                      <a:pPr algn="ctr" fontAlgn="ctr"/>
                      <a:r>
                        <a:rPr lang="ja-JP" altLang="en-US" sz="1400" u="none" strike="noStrike" dirty="0">
                          <a:effectLst/>
                          <a:latin typeface="ＭＳ ゴシック" panose="020B0609070205080204" pitchFamily="49" charset="-128"/>
                          <a:ea typeface="ＭＳ ゴシック" panose="020B0609070205080204" pitchFamily="49" charset="-128"/>
                        </a:rPr>
                        <a:t>優先</a:t>
                      </a:r>
                      <a:endParaRPr lang="en-US" altLang="ja-JP" sz="1400" u="none" strike="noStrike" dirty="0">
                        <a:effectLst/>
                        <a:latin typeface="ＭＳ ゴシック" panose="020B0609070205080204" pitchFamily="49" charset="-128"/>
                        <a:ea typeface="ＭＳ ゴシック" panose="020B0609070205080204" pitchFamily="49" charset="-128"/>
                      </a:endParaRPr>
                    </a:p>
                    <a:p>
                      <a:pPr algn="ctr" fontAlgn="ctr"/>
                      <a:r>
                        <a:rPr lang="ja-JP" altLang="en-US" sz="1400" u="none" strike="noStrike" dirty="0">
                          <a:effectLst/>
                          <a:latin typeface="ＭＳ ゴシック" panose="020B0609070205080204" pitchFamily="49" charset="-128"/>
                          <a:ea typeface="ＭＳ ゴシック" panose="020B0609070205080204" pitchFamily="49" charset="-128"/>
                        </a:rPr>
                        <a:t>事項３</a:t>
                      </a:r>
                      <a:endParaRPr lang="ja-JP" altLang="en-US" sz="1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tc rowSpan="3">
                  <a:txBody>
                    <a:bodyPr/>
                    <a:lstStyle/>
                    <a:p>
                      <a:pPr algn="l" fontAlgn="ctr"/>
                      <a:r>
                        <a:rPr lang="ja-JP" altLang="en-US" sz="2000" b="1" u="none" strike="noStrike" dirty="0">
                          <a:effectLst/>
                          <a:latin typeface="ＭＳ ゴシック" panose="020B0609070205080204" pitchFamily="49" charset="-128"/>
                          <a:ea typeface="ＭＳ ゴシック" panose="020B0609070205080204" pitchFamily="49" charset="-128"/>
                        </a:rPr>
                        <a:t>参加者の積極的なかかわりを促す</a:t>
                      </a:r>
                      <a:endParaRPr lang="ja-JP" altLang="en-US" sz="20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tc>
                  <a:txBody>
                    <a:bodyPr/>
                    <a:lstStyle/>
                    <a:p>
                      <a:pPr algn="l" fontAlgn="ctr"/>
                      <a:r>
                        <a:rPr lang="ja-JP" altLang="en-US" sz="1400" u="none" strike="noStrike" dirty="0">
                          <a:effectLst/>
                          <a:latin typeface="ＭＳ ゴシック" panose="020B0609070205080204" pitchFamily="49" charset="-128"/>
                          <a:ea typeface="ＭＳ ゴシック" panose="020B0609070205080204" pitchFamily="49" charset="-128"/>
                        </a:rPr>
                        <a:t>３－１</a:t>
                      </a:r>
                      <a:endParaRPr lang="ja-JP" altLang="en-US" sz="1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tc>
                  <a:txBody>
                    <a:bodyPr/>
                    <a:lstStyle/>
                    <a:p>
                      <a:pPr algn="l" fontAlgn="ctr"/>
                      <a:r>
                        <a:rPr lang="ja-JP" altLang="en-US" sz="2400" u="none" strike="noStrike" dirty="0">
                          <a:effectLst/>
                          <a:latin typeface="ＭＳ ゴシック" panose="020B0609070205080204" pitchFamily="49" charset="-128"/>
                          <a:ea typeface="ＭＳ ゴシック" panose="020B0609070205080204" pitchFamily="49" charset="-128"/>
                        </a:rPr>
                        <a:t>関係者のスキルが活かされているいるか？</a:t>
                      </a:r>
                      <a:endParaRPr lang="ja-JP" altLang="en-US" sz="2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extLst>
                  <a:ext uri="{0D108BD9-81ED-4DB2-BD59-A6C34878D82A}">
                    <a16:rowId xmlns:a16="http://schemas.microsoft.com/office/drawing/2014/main" val="2386100228"/>
                  </a:ext>
                </a:extLst>
              </a:tr>
              <a:tr h="335065">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400" u="none" strike="noStrike" dirty="0">
                          <a:effectLst/>
                          <a:latin typeface="ＭＳ ゴシック" panose="020B0609070205080204" pitchFamily="49" charset="-128"/>
                          <a:ea typeface="ＭＳ ゴシック" panose="020B0609070205080204" pitchFamily="49" charset="-128"/>
                        </a:rPr>
                        <a:t>３－２</a:t>
                      </a:r>
                      <a:endParaRPr lang="ja-JP" altLang="en-US" sz="1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tc>
                  <a:txBody>
                    <a:bodyPr/>
                    <a:lstStyle/>
                    <a:p>
                      <a:pPr algn="l" fontAlgn="ctr"/>
                      <a:r>
                        <a:rPr lang="ja-JP" altLang="en-US" sz="2400" u="none" strike="noStrike" dirty="0">
                          <a:effectLst/>
                          <a:latin typeface="ＭＳ ゴシック" panose="020B0609070205080204" pitchFamily="49" charset="-128"/>
                          <a:ea typeface="ＭＳ ゴシック" panose="020B0609070205080204" pitchFamily="49" charset="-128"/>
                        </a:rPr>
                        <a:t>クラブメンバーの関わりの度合い</a:t>
                      </a:r>
                      <a:endParaRPr lang="ja-JP" altLang="en-US" sz="2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extLst>
                  <a:ext uri="{0D108BD9-81ED-4DB2-BD59-A6C34878D82A}">
                    <a16:rowId xmlns:a16="http://schemas.microsoft.com/office/drawing/2014/main" val="146778125"/>
                  </a:ext>
                </a:extLst>
              </a:tr>
              <a:tr h="335065">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400" u="none" strike="noStrike" dirty="0">
                          <a:effectLst/>
                          <a:latin typeface="ＭＳ ゴシック" panose="020B0609070205080204" pitchFamily="49" charset="-128"/>
                          <a:ea typeface="ＭＳ ゴシック" panose="020B0609070205080204" pitchFamily="49" charset="-128"/>
                        </a:rPr>
                        <a:t>３－３</a:t>
                      </a:r>
                      <a:endParaRPr lang="ja-JP" altLang="en-US" sz="1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tc>
                  <a:txBody>
                    <a:bodyPr/>
                    <a:lstStyle/>
                    <a:p>
                      <a:pPr algn="l" fontAlgn="ctr"/>
                      <a:r>
                        <a:rPr lang="ja-JP" altLang="en-US" sz="2400" u="none" strike="noStrike" dirty="0">
                          <a:effectLst/>
                          <a:latin typeface="ＭＳ ゴシック" panose="020B0609070205080204" pitchFamily="49" charset="-128"/>
                          <a:ea typeface="ＭＳ ゴシック" panose="020B0609070205080204" pitchFamily="49" charset="-128"/>
                        </a:rPr>
                        <a:t>メンバー以外の関わりの度合い</a:t>
                      </a:r>
                      <a:endParaRPr lang="ja-JP" altLang="en-US" sz="2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extLst>
                  <a:ext uri="{0D108BD9-81ED-4DB2-BD59-A6C34878D82A}">
                    <a16:rowId xmlns:a16="http://schemas.microsoft.com/office/drawing/2014/main" val="1742603372"/>
                  </a:ext>
                </a:extLst>
              </a:tr>
              <a:tr h="335065">
                <a:tc rowSpan="3">
                  <a:txBody>
                    <a:bodyPr/>
                    <a:lstStyle/>
                    <a:p>
                      <a:pPr algn="ctr" fontAlgn="ctr"/>
                      <a:r>
                        <a:rPr lang="ja-JP" altLang="en-US" sz="1400" u="none" strike="noStrike" dirty="0">
                          <a:effectLst/>
                          <a:latin typeface="ＭＳ ゴシック" panose="020B0609070205080204" pitchFamily="49" charset="-128"/>
                          <a:ea typeface="ＭＳ ゴシック" panose="020B0609070205080204" pitchFamily="49" charset="-128"/>
                        </a:rPr>
                        <a:t>優先</a:t>
                      </a:r>
                      <a:endParaRPr lang="en-US" altLang="ja-JP" sz="1400" u="none" strike="noStrike" dirty="0">
                        <a:effectLst/>
                        <a:latin typeface="ＭＳ ゴシック" panose="020B0609070205080204" pitchFamily="49" charset="-128"/>
                        <a:ea typeface="ＭＳ ゴシック" panose="020B0609070205080204" pitchFamily="49" charset="-128"/>
                      </a:endParaRPr>
                    </a:p>
                    <a:p>
                      <a:pPr algn="ctr" fontAlgn="ctr"/>
                      <a:r>
                        <a:rPr lang="ja-JP" altLang="en-US" sz="1400" u="none" strike="noStrike" dirty="0">
                          <a:effectLst/>
                          <a:latin typeface="ＭＳ ゴシック" panose="020B0609070205080204" pitchFamily="49" charset="-128"/>
                          <a:ea typeface="ＭＳ ゴシック" panose="020B0609070205080204" pitchFamily="49" charset="-128"/>
                        </a:rPr>
                        <a:t>事項</a:t>
                      </a:r>
                      <a:endParaRPr lang="en-US" altLang="ja-JP" sz="1400" u="none" strike="noStrike" dirty="0">
                        <a:effectLst/>
                        <a:latin typeface="ＭＳ ゴシック" panose="020B0609070205080204" pitchFamily="49" charset="-128"/>
                        <a:ea typeface="ＭＳ ゴシック" panose="020B0609070205080204" pitchFamily="49" charset="-128"/>
                      </a:endParaRPr>
                    </a:p>
                    <a:p>
                      <a:pPr algn="ctr" fontAlgn="ctr"/>
                      <a:r>
                        <a:rPr lang="ja-JP" altLang="en-US" sz="1400" u="none" strike="noStrike" dirty="0">
                          <a:effectLst/>
                          <a:latin typeface="ＭＳ ゴシック" panose="020B0609070205080204" pitchFamily="49" charset="-128"/>
                          <a:ea typeface="ＭＳ ゴシック" panose="020B0609070205080204" pitchFamily="49" charset="-128"/>
                        </a:rPr>
                        <a:t>４</a:t>
                      </a:r>
                      <a:endParaRPr lang="ja-JP" altLang="en-US" sz="1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tc rowSpan="3">
                  <a:txBody>
                    <a:bodyPr/>
                    <a:lstStyle/>
                    <a:p>
                      <a:pPr algn="l" fontAlgn="ctr"/>
                      <a:r>
                        <a:rPr lang="ja-JP" altLang="en-US" sz="2000" b="1" u="none" strike="noStrike" dirty="0">
                          <a:effectLst/>
                          <a:latin typeface="ＭＳ ゴシック" panose="020B0609070205080204" pitchFamily="49" charset="-128"/>
                          <a:ea typeface="ＭＳ ゴシック" panose="020B0609070205080204" pitchFamily="49" charset="-128"/>
                        </a:rPr>
                        <a:t>適応力を高める</a:t>
                      </a:r>
                      <a:endParaRPr lang="ja-JP" altLang="en-US" sz="20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tc>
                  <a:txBody>
                    <a:bodyPr/>
                    <a:lstStyle/>
                    <a:p>
                      <a:pPr algn="l" fontAlgn="ctr"/>
                      <a:r>
                        <a:rPr lang="ja-JP" altLang="en-US" sz="1400" u="none" strike="noStrike" dirty="0">
                          <a:effectLst/>
                          <a:latin typeface="ＭＳ ゴシック" panose="020B0609070205080204" pitchFamily="49" charset="-128"/>
                          <a:ea typeface="ＭＳ ゴシック" panose="020B0609070205080204" pitchFamily="49" charset="-128"/>
                        </a:rPr>
                        <a:t>４－１</a:t>
                      </a:r>
                      <a:endParaRPr lang="ja-JP" altLang="en-US" sz="1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tc>
                  <a:txBody>
                    <a:bodyPr/>
                    <a:lstStyle/>
                    <a:p>
                      <a:pPr algn="l" fontAlgn="ctr"/>
                      <a:r>
                        <a:rPr lang="ja-JP" altLang="en-US" sz="2400" u="none" strike="noStrike" dirty="0">
                          <a:effectLst/>
                          <a:latin typeface="ＭＳ ゴシック" panose="020B0609070205080204" pitchFamily="49" charset="-128"/>
                          <a:ea typeface="ＭＳ ゴシック" panose="020B0609070205080204" pitchFamily="49" charset="-128"/>
                        </a:rPr>
                        <a:t>時代に合ったプロジェクトか？</a:t>
                      </a:r>
                      <a:endParaRPr lang="ja-JP" altLang="en-US" sz="2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extLst>
                  <a:ext uri="{0D108BD9-81ED-4DB2-BD59-A6C34878D82A}">
                    <a16:rowId xmlns:a16="http://schemas.microsoft.com/office/drawing/2014/main" val="3424591961"/>
                  </a:ext>
                </a:extLst>
              </a:tr>
              <a:tr h="335065">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400" u="none" strike="noStrike" dirty="0">
                          <a:effectLst/>
                          <a:latin typeface="ＭＳ ゴシック" panose="020B0609070205080204" pitchFamily="49" charset="-128"/>
                          <a:ea typeface="ＭＳ ゴシック" panose="020B0609070205080204" pitchFamily="49" charset="-128"/>
                        </a:rPr>
                        <a:t>４－２</a:t>
                      </a:r>
                      <a:endParaRPr lang="ja-JP" altLang="en-US" sz="1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tc>
                  <a:txBody>
                    <a:bodyPr/>
                    <a:lstStyle/>
                    <a:p>
                      <a:pPr algn="l" fontAlgn="ctr"/>
                      <a:r>
                        <a:rPr lang="ja-JP" altLang="en-US" sz="2400" u="none" strike="noStrike" dirty="0">
                          <a:effectLst/>
                          <a:latin typeface="ＭＳ ゴシック" panose="020B0609070205080204" pitchFamily="49" charset="-128"/>
                          <a:ea typeface="ＭＳ ゴシック" panose="020B0609070205080204" pitchFamily="49" charset="-128"/>
                        </a:rPr>
                        <a:t>ニーズの調査・工夫度合い</a:t>
                      </a:r>
                      <a:endParaRPr lang="ja-JP" altLang="en-US" sz="2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extLst>
                  <a:ext uri="{0D108BD9-81ED-4DB2-BD59-A6C34878D82A}">
                    <a16:rowId xmlns:a16="http://schemas.microsoft.com/office/drawing/2014/main" val="3170930791"/>
                  </a:ext>
                </a:extLst>
              </a:tr>
              <a:tr h="1308290">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400" u="none" strike="noStrike" dirty="0">
                          <a:effectLst/>
                          <a:latin typeface="ＭＳ ゴシック" panose="020B0609070205080204" pitchFamily="49" charset="-128"/>
                          <a:ea typeface="ＭＳ ゴシック" panose="020B0609070205080204" pitchFamily="49" charset="-128"/>
                        </a:rPr>
                        <a:t>４－３</a:t>
                      </a:r>
                      <a:endParaRPr lang="ja-JP" altLang="en-US" sz="1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tc>
                  <a:txBody>
                    <a:bodyPr/>
                    <a:lstStyle/>
                    <a:p>
                      <a:pPr algn="l" fontAlgn="ctr"/>
                      <a:r>
                        <a:rPr lang="ja-JP" altLang="en-US" sz="2400" u="none" strike="noStrike" dirty="0">
                          <a:effectLst/>
                          <a:latin typeface="ＭＳ ゴシック" panose="020B0609070205080204" pitchFamily="49" charset="-128"/>
                          <a:ea typeface="ＭＳ ゴシック" panose="020B0609070205080204" pitchFamily="49" charset="-128"/>
                        </a:rPr>
                        <a:t>新規事業の場合、他クラブ類似事業との工夫度合い</a:t>
                      </a:r>
                      <a:br>
                        <a:rPr lang="ja-JP" altLang="en-US" sz="2400" u="none" strike="noStrike" dirty="0">
                          <a:effectLst/>
                          <a:latin typeface="ＭＳ ゴシック" panose="020B0609070205080204" pitchFamily="49" charset="-128"/>
                          <a:ea typeface="ＭＳ ゴシック" panose="020B0609070205080204" pitchFamily="49" charset="-128"/>
                        </a:rPr>
                      </a:br>
                      <a:r>
                        <a:rPr lang="ja-JP" altLang="en-US" sz="2400" u="none" strike="noStrike" dirty="0">
                          <a:effectLst/>
                          <a:latin typeface="ＭＳ ゴシック" panose="020B0609070205080204" pitchFamily="49" charset="-128"/>
                          <a:ea typeface="ＭＳ ゴシック" panose="020B0609070205080204" pitchFamily="49" charset="-128"/>
                        </a:rPr>
                        <a:t>継続事業の場合、前回との進化の度合い</a:t>
                      </a:r>
                      <a:endParaRPr lang="ja-JP" altLang="en-US" sz="24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507" marR="5507" marT="5507" marB="0" anchor="ctr"/>
                </a:tc>
                <a:extLst>
                  <a:ext uri="{0D108BD9-81ED-4DB2-BD59-A6C34878D82A}">
                    <a16:rowId xmlns:a16="http://schemas.microsoft.com/office/drawing/2014/main" val="841558401"/>
                  </a:ext>
                </a:extLst>
              </a:tr>
            </a:tbl>
          </a:graphicData>
        </a:graphic>
      </p:graphicFrame>
    </p:spTree>
    <p:extLst>
      <p:ext uri="{BB962C8B-B14F-4D97-AF65-F5344CB8AC3E}">
        <p14:creationId xmlns:p14="http://schemas.microsoft.com/office/powerpoint/2010/main" val="2230208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46F3A573-8E9D-2D16-E353-62706EF3A67D}"/>
              </a:ext>
            </a:extLst>
          </p:cNvPr>
          <p:cNvGraphicFramePr>
            <a:graphicFrameLocks noGrp="1"/>
          </p:cNvGraphicFramePr>
          <p:nvPr>
            <p:extLst>
              <p:ext uri="{D42A27DB-BD31-4B8C-83A1-F6EECF244321}">
                <p14:modId xmlns:p14="http://schemas.microsoft.com/office/powerpoint/2010/main" val="3992998368"/>
              </p:ext>
            </p:extLst>
          </p:nvPr>
        </p:nvGraphicFramePr>
        <p:xfrm>
          <a:off x="343269" y="1368178"/>
          <a:ext cx="8500745" cy="4758054"/>
        </p:xfrm>
        <a:graphic>
          <a:graphicData uri="http://schemas.openxmlformats.org/drawingml/2006/table">
            <a:tbl>
              <a:tblPr>
                <a:tableStyleId>{616DA210-FB5B-4158-B5E0-FEB733F419BA}</a:tableStyleId>
              </a:tblPr>
              <a:tblGrid>
                <a:gridCol w="2985696">
                  <a:extLst>
                    <a:ext uri="{9D8B030D-6E8A-4147-A177-3AD203B41FA5}">
                      <a16:colId xmlns:a16="http://schemas.microsoft.com/office/drawing/2014/main" val="1170312712"/>
                    </a:ext>
                  </a:extLst>
                </a:gridCol>
                <a:gridCol w="5515049">
                  <a:extLst>
                    <a:ext uri="{9D8B030D-6E8A-4147-A177-3AD203B41FA5}">
                      <a16:colId xmlns:a16="http://schemas.microsoft.com/office/drawing/2014/main" val="4159634738"/>
                    </a:ext>
                  </a:extLst>
                </a:gridCol>
              </a:tblGrid>
              <a:tr h="1586018">
                <a:tc>
                  <a:txBody>
                    <a:bodyPr/>
                    <a:lstStyle/>
                    <a:p>
                      <a:pPr algn="l" fontAlgn="ctr"/>
                      <a:r>
                        <a:rPr lang="ja-JP" altLang="en-US" sz="2000" u="none" strike="noStrike" dirty="0">
                          <a:effectLst/>
                          <a:latin typeface="ＭＳ ゴシック" panose="020B0609070205080204" pitchFamily="49" charset="-128"/>
                          <a:ea typeface="ＭＳ ゴシック" panose="020B0609070205080204" pitchFamily="49" charset="-128"/>
                        </a:rPr>
                        <a:t>受益者の数、対象者の必要性</a:t>
                      </a:r>
                      <a:endParaRPr lang="ja-JP" altLang="en-US" sz="2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l" fontAlgn="ctr"/>
                      <a:r>
                        <a:rPr lang="ja-JP" altLang="en-US" sz="1800" u="none" strike="noStrike" dirty="0">
                          <a:effectLst/>
                          <a:latin typeface="ＭＳ ゴシック" panose="020B0609070205080204" pitchFamily="49" charset="-128"/>
                          <a:ea typeface="ＭＳ ゴシック" panose="020B0609070205080204" pitchFamily="49" charset="-128"/>
                        </a:rPr>
                        <a:t>受益者の数及びその算出方法について教えて下さい。</a:t>
                      </a:r>
                      <a:br>
                        <a:rPr lang="ja-JP" altLang="en-US" sz="1800" u="none" strike="noStrike" dirty="0">
                          <a:effectLst/>
                          <a:latin typeface="ＭＳ ゴシック" panose="020B0609070205080204" pitchFamily="49" charset="-128"/>
                          <a:ea typeface="ＭＳ ゴシック" panose="020B0609070205080204" pitchFamily="49" charset="-128"/>
                        </a:rPr>
                      </a:br>
                      <a:r>
                        <a:rPr lang="ja-JP" altLang="en-US" sz="1800" u="none" strike="noStrike" dirty="0">
                          <a:effectLst/>
                          <a:latin typeface="ＭＳ ゴシック" panose="020B0609070205080204" pitchFamily="49" charset="-128"/>
                          <a:ea typeface="ＭＳ ゴシック" panose="020B0609070205080204" pitchFamily="49" charset="-128"/>
                        </a:rPr>
                        <a:t>また、受益者側の必要性について特筆すべき点や、申請書に書ききれなかった補足説明等があれば教えて下さい。</a:t>
                      </a:r>
                      <a:endParaRPr lang="ja-JP" altLang="en-US" sz="18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extLst>
                  <a:ext uri="{0D108BD9-81ED-4DB2-BD59-A6C34878D82A}">
                    <a16:rowId xmlns:a16="http://schemas.microsoft.com/office/drawing/2014/main" val="2485689858"/>
                  </a:ext>
                </a:extLst>
              </a:tr>
              <a:tr h="2110141">
                <a:tc>
                  <a:txBody>
                    <a:bodyPr/>
                    <a:lstStyle/>
                    <a:p>
                      <a:pPr algn="l" fontAlgn="ctr"/>
                      <a:r>
                        <a:rPr lang="ja-JP" altLang="en-US" sz="2000" u="none" strike="noStrike">
                          <a:effectLst/>
                          <a:latin typeface="ＭＳ ゴシック" panose="020B0609070205080204" pitchFamily="49" charset="-128"/>
                          <a:ea typeface="ＭＳ ゴシック" panose="020B0609070205080204" pitchFamily="49" charset="-128"/>
                        </a:rPr>
                        <a:t>受益者の受ける恩恵の大きさ</a:t>
                      </a:r>
                      <a:endParaRPr lang="ja-JP" altLang="en-US" sz="20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l" fontAlgn="ctr"/>
                      <a:r>
                        <a:rPr lang="ja-JP" altLang="en-US" sz="1800" u="none" strike="noStrike" dirty="0">
                          <a:effectLst/>
                          <a:latin typeface="ＭＳ ゴシック" panose="020B0609070205080204" pitchFamily="49" charset="-128"/>
                          <a:ea typeface="ＭＳ ゴシック" panose="020B0609070205080204" pitchFamily="49" charset="-128"/>
                        </a:rPr>
                        <a:t>受益者の受ける恩恵、メリットについて具体例を踏まえ教えて下さい。</a:t>
                      </a:r>
                      <a:br>
                        <a:rPr lang="ja-JP" altLang="en-US" sz="1800" u="none" strike="noStrike" dirty="0">
                          <a:effectLst/>
                          <a:latin typeface="ＭＳ ゴシック" panose="020B0609070205080204" pitchFamily="49" charset="-128"/>
                          <a:ea typeface="ＭＳ ゴシック" panose="020B0609070205080204" pitchFamily="49" charset="-128"/>
                        </a:rPr>
                      </a:br>
                      <a:r>
                        <a:rPr lang="ja-JP" altLang="en-US" sz="1800" u="none" strike="noStrike" dirty="0">
                          <a:effectLst/>
                          <a:latin typeface="ＭＳ ゴシック" panose="020B0609070205080204" pitchFamily="49" charset="-128"/>
                          <a:ea typeface="ＭＳ ゴシック" panose="020B0609070205080204" pitchFamily="49" charset="-128"/>
                        </a:rPr>
                        <a:t>また、恩恵を受ける期間や直接的な受益者以外への波及効果等あれば教えて下さい。</a:t>
                      </a:r>
                      <a:endParaRPr lang="ja-JP" altLang="en-US" sz="18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extLst>
                  <a:ext uri="{0D108BD9-81ED-4DB2-BD59-A6C34878D82A}">
                    <a16:rowId xmlns:a16="http://schemas.microsoft.com/office/drawing/2014/main" val="3793776902"/>
                  </a:ext>
                </a:extLst>
              </a:tr>
              <a:tr h="1061895">
                <a:tc>
                  <a:txBody>
                    <a:bodyPr/>
                    <a:lstStyle/>
                    <a:p>
                      <a:pPr algn="l" fontAlgn="ctr"/>
                      <a:r>
                        <a:rPr lang="ja-JP" altLang="en-US" sz="2000" u="none" strike="noStrike" dirty="0">
                          <a:effectLst/>
                          <a:latin typeface="ＭＳ ゴシック" panose="020B0609070205080204" pitchFamily="49" charset="-128"/>
                          <a:ea typeface="ＭＳ ゴシック" panose="020B0609070205080204" pitchFamily="49" charset="-128"/>
                        </a:rPr>
                        <a:t>地域への影響の大きさ</a:t>
                      </a:r>
                      <a:endParaRPr lang="ja-JP" altLang="en-US" sz="2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tc>
                  <a:txBody>
                    <a:bodyPr/>
                    <a:lstStyle/>
                    <a:p>
                      <a:pPr algn="l" fontAlgn="ctr"/>
                      <a:r>
                        <a:rPr lang="ja-JP" altLang="en-US" sz="1800" u="none" strike="noStrike" dirty="0">
                          <a:effectLst/>
                          <a:latin typeface="ＭＳ ゴシック" panose="020B0609070205080204" pitchFamily="49" charset="-128"/>
                          <a:ea typeface="ＭＳ ゴシック" panose="020B0609070205080204" pitchFamily="49" charset="-128"/>
                        </a:rPr>
                        <a:t>このプロジェクトが受益者のみならず、地域社会においてどのような効果がありますか？</a:t>
                      </a:r>
                      <a:endParaRPr lang="ja-JP" altLang="en-US" sz="18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350" marR="6350" marT="6350" marB="0" anchor="ctr"/>
                </a:tc>
                <a:extLst>
                  <a:ext uri="{0D108BD9-81ED-4DB2-BD59-A6C34878D82A}">
                    <a16:rowId xmlns:a16="http://schemas.microsoft.com/office/drawing/2014/main" val="710188979"/>
                  </a:ext>
                </a:extLst>
              </a:tr>
            </a:tbl>
          </a:graphicData>
        </a:graphic>
      </p:graphicFrame>
      <p:sp>
        <p:nvSpPr>
          <p:cNvPr id="3" name="テキスト ボックス 2">
            <a:extLst>
              <a:ext uri="{FF2B5EF4-FFF2-40B4-BE49-F238E27FC236}">
                <a16:creationId xmlns:a16="http://schemas.microsoft.com/office/drawing/2014/main" id="{39A926E2-1CB3-FEA3-12FE-425AB88520CB}"/>
              </a:ext>
            </a:extLst>
          </p:cNvPr>
          <p:cNvSpPr txBox="1"/>
          <p:nvPr/>
        </p:nvSpPr>
        <p:spPr>
          <a:xfrm>
            <a:off x="343269" y="343151"/>
            <a:ext cx="8446770" cy="584775"/>
          </a:xfrm>
          <a:prstGeom prst="rect">
            <a:avLst/>
          </a:prstGeom>
          <a:noFill/>
        </p:spPr>
        <p:txBody>
          <a:bodyPr wrap="square">
            <a:spAutoFit/>
          </a:bodyPr>
          <a:lstStyle/>
          <a:p>
            <a:r>
              <a:rPr lang="ja-JP" altLang="en-US" sz="3200" dirty="0">
                <a:latin typeface="ＭＳ ゴシック" panose="020B0609070205080204" pitchFamily="49" charset="-128"/>
                <a:ea typeface="ＭＳ ゴシック" panose="020B0609070205080204" pitchFamily="49" charset="-128"/>
              </a:rPr>
              <a:t>質問例</a:t>
            </a:r>
          </a:p>
        </p:txBody>
      </p:sp>
    </p:spTree>
    <p:extLst>
      <p:ext uri="{BB962C8B-B14F-4D97-AF65-F5344CB8AC3E}">
        <p14:creationId xmlns:p14="http://schemas.microsoft.com/office/powerpoint/2010/main" val="27318935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644</Words>
  <Application>Microsoft Office PowerPoint</Application>
  <PresentationFormat>画面に合わせる (4:3)</PresentationFormat>
  <Paragraphs>147</Paragraphs>
  <Slides>10</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ＭＳ ゴシック</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水野晋治</dc:creator>
  <cp:lastModifiedBy>水野晋治</cp:lastModifiedBy>
  <cp:revision>1</cp:revision>
  <dcterms:created xsi:type="dcterms:W3CDTF">2024-01-28T00:46:34Z</dcterms:created>
  <dcterms:modified xsi:type="dcterms:W3CDTF">2024-01-28T04:32:12Z</dcterms:modified>
</cp:coreProperties>
</file>