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57" r:id="rId3"/>
    <p:sldId id="258" r:id="rId4"/>
    <p:sldId id="259" r:id="rId5"/>
    <p:sldId id="260" r:id="rId6"/>
    <p:sldId id="262" r:id="rId7"/>
    <p:sldId id="266" r:id="rId8"/>
    <p:sldId id="261" r:id="rId9"/>
    <p:sldId id="264" r:id="rId10"/>
    <p:sldId id="265" r:id="rId11"/>
    <p:sldId id="267"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 y="5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武弘 小野" userId="bb9da2676cf954bb" providerId="LiveId" clId="{FEA05F6F-A8AD-4242-9E7B-35502586DBBA}"/>
    <pc:docChg chg="custSel addSld delSld modSld sldOrd">
      <pc:chgData name="武弘 小野" userId="bb9da2676cf954bb" providerId="LiveId" clId="{FEA05F6F-A8AD-4242-9E7B-35502586DBBA}" dt="2024-01-28T12:11:25.641" v="803" actId="20577"/>
      <pc:docMkLst>
        <pc:docMk/>
      </pc:docMkLst>
      <pc:sldChg chg="modSp mod">
        <pc:chgData name="武弘 小野" userId="bb9da2676cf954bb" providerId="LiveId" clId="{FEA05F6F-A8AD-4242-9E7B-35502586DBBA}" dt="2024-01-28T12:01:27.059" v="610" actId="122"/>
        <pc:sldMkLst>
          <pc:docMk/>
          <pc:sldMk cId="2881060796" sldId="256"/>
        </pc:sldMkLst>
        <pc:spChg chg="mod">
          <ac:chgData name="武弘 小野" userId="bb9da2676cf954bb" providerId="LiveId" clId="{FEA05F6F-A8AD-4242-9E7B-35502586DBBA}" dt="2024-01-28T12:01:27.059" v="610" actId="122"/>
          <ac:spMkLst>
            <pc:docMk/>
            <pc:sldMk cId="2881060796" sldId="256"/>
            <ac:spMk id="2" creationId="{DA1C04D3-B4FC-23AA-3627-C06246621DA3}"/>
          </ac:spMkLst>
        </pc:spChg>
      </pc:sldChg>
      <pc:sldChg chg="addSp delSp modSp mod">
        <pc:chgData name="武弘 小野" userId="bb9da2676cf954bb" providerId="LiveId" clId="{FEA05F6F-A8AD-4242-9E7B-35502586DBBA}" dt="2024-01-14T08:57:14.083" v="10" actId="1076"/>
        <pc:sldMkLst>
          <pc:docMk/>
          <pc:sldMk cId="2690675953" sldId="261"/>
        </pc:sldMkLst>
        <pc:spChg chg="mod">
          <ac:chgData name="武弘 小野" userId="bb9da2676cf954bb" providerId="LiveId" clId="{FEA05F6F-A8AD-4242-9E7B-35502586DBBA}" dt="2024-01-14T08:56:59.955" v="7" actId="1076"/>
          <ac:spMkLst>
            <pc:docMk/>
            <pc:sldMk cId="2690675953" sldId="261"/>
            <ac:spMk id="2" creationId="{5259FFE6-5244-E6EA-5709-14A552E540C1}"/>
          </ac:spMkLst>
        </pc:spChg>
        <pc:spChg chg="del">
          <ac:chgData name="武弘 小野" userId="bb9da2676cf954bb" providerId="LiveId" clId="{FEA05F6F-A8AD-4242-9E7B-35502586DBBA}" dt="2024-01-14T08:55:53.654" v="0" actId="931"/>
          <ac:spMkLst>
            <pc:docMk/>
            <pc:sldMk cId="2690675953" sldId="261"/>
            <ac:spMk id="3" creationId="{23CB9503-9C69-4E31-23B0-AD4542E4F654}"/>
          </ac:spMkLst>
        </pc:spChg>
        <pc:spChg chg="del mod">
          <ac:chgData name="武弘 小野" userId="bb9da2676cf954bb" providerId="LiveId" clId="{FEA05F6F-A8AD-4242-9E7B-35502586DBBA}" dt="2024-01-14T08:56:02.514" v="2" actId="478"/>
          <ac:spMkLst>
            <pc:docMk/>
            <pc:sldMk cId="2690675953" sldId="261"/>
            <ac:spMk id="5" creationId="{C53CEAFB-6C3B-4B46-6C1A-0E247040BE69}"/>
          </ac:spMkLst>
        </pc:spChg>
        <pc:picChg chg="add mod">
          <ac:chgData name="武弘 小野" userId="bb9da2676cf954bb" providerId="LiveId" clId="{FEA05F6F-A8AD-4242-9E7B-35502586DBBA}" dt="2024-01-14T08:57:14.083" v="10" actId="1076"/>
          <ac:picMkLst>
            <pc:docMk/>
            <pc:sldMk cId="2690675953" sldId="261"/>
            <ac:picMk id="6" creationId="{7D8E61DC-97B0-223B-9C09-8880AC98DCFE}"/>
          </ac:picMkLst>
        </pc:picChg>
      </pc:sldChg>
      <pc:sldChg chg="addSp delSp modSp mod ord">
        <pc:chgData name="武弘 小野" userId="bb9da2676cf954bb" providerId="LiveId" clId="{FEA05F6F-A8AD-4242-9E7B-35502586DBBA}" dt="2024-01-14T09:08:36.447" v="36" actId="1076"/>
        <pc:sldMkLst>
          <pc:docMk/>
          <pc:sldMk cId="570874638" sldId="262"/>
        </pc:sldMkLst>
        <pc:spChg chg="mod">
          <ac:chgData name="武弘 小野" userId="bb9da2676cf954bb" providerId="LiveId" clId="{FEA05F6F-A8AD-4242-9E7B-35502586DBBA}" dt="2024-01-14T09:08:18.869" v="33" actId="1076"/>
          <ac:spMkLst>
            <pc:docMk/>
            <pc:sldMk cId="570874638" sldId="262"/>
            <ac:spMk id="2" creationId="{9A6B2082-923D-2F36-0404-43CB2C5BE1E2}"/>
          </ac:spMkLst>
        </pc:spChg>
        <pc:spChg chg="del">
          <ac:chgData name="武弘 小野" userId="bb9da2676cf954bb" providerId="LiveId" clId="{FEA05F6F-A8AD-4242-9E7B-35502586DBBA}" dt="2024-01-14T09:07:49.783" v="32" actId="931"/>
          <ac:spMkLst>
            <pc:docMk/>
            <pc:sldMk cId="570874638" sldId="262"/>
            <ac:spMk id="3" creationId="{8643C021-8EC4-353F-8643-C7D00D7AB49B}"/>
          </ac:spMkLst>
        </pc:spChg>
        <pc:picChg chg="add mod">
          <ac:chgData name="武弘 小野" userId="bb9da2676cf954bb" providerId="LiveId" clId="{FEA05F6F-A8AD-4242-9E7B-35502586DBBA}" dt="2024-01-14T09:08:36.447" v="36" actId="1076"/>
          <ac:picMkLst>
            <pc:docMk/>
            <pc:sldMk cId="570874638" sldId="262"/>
            <ac:picMk id="5" creationId="{83FB1F90-7BCD-A953-D242-167F497E44A8}"/>
          </ac:picMkLst>
        </pc:picChg>
      </pc:sldChg>
      <pc:sldChg chg="modSp mod">
        <pc:chgData name="武弘 小野" userId="bb9da2676cf954bb" providerId="LiveId" clId="{FEA05F6F-A8AD-4242-9E7B-35502586DBBA}" dt="2024-01-14T09:17:59.562" v="64" actId="27636"/>
        <pc:sldMkLst>
          <pc:docMk/>
          <pc:sldMk cId="4190971204" sldId="263"/>
        </pc:sldMkLst>
        <pc:spChg chg="mod">
          <ac:chgData name="武弘 小野" userId="bb9da2676cf954bb" providerId="LiveId" clId="{FEA05F6F-A8AD-4242-9E7B-35502586DBBA}" dt="2024-01-14T09:17:43.838" v="62" actId="20577"/>
          <ac:spMkLst>
            <pc:docMk/>
            <pc:sldMk cId="4190971204" sldId="263"/>
            <ac:spMk id="2" creationId="{EEE27741-0376-A5A3-915A-E3200F59FF36}"/>
          </ac:spMkLst>
        </pc:spChg>
        <pc:spChg chg="mod">
          <ac:chgData name="武弘 小野" userId="bb9da2676cf954bb" providerId="LiveId" clId="{FEA05F6F-A8AD-4242-9E7B-35502586DBBA}" dt="2024-01-14T09:17:59.562" v="64" actId="27636"/>
          <ac:spMkLst>
            <pc:docMk/>
            <pc:sldMk cId="4190971204" sldId="263"/>
            <ac:spMk id="3" creationId="{4A8B2966-AF44-4120-57CA-2269049E1A96}"/>
          </ac:spMkLst>
        </pc:spChg>
      </pc:sldChg>
      <pc:sldChg chg="delSp modSp new del mod">
        <pc:chgData name="武弘 小野" userId="bb9da2676cf954bb" providerId="LiveId" clId="{FEA05F6F-A8AD-4242-9E7B-35502586DBBA}" dt="2024-01-14T09:02:31.068" v="15" actId="47"/>
        <pc:sldMkLst>
          <pc:docMk/>
          <pc:sldMk cId="135511433" sldId="264"/>
        </pc:sldMkLst>
        <pc:spChg chg="del">
          <ac:chgData name="武弘 小野" userId="bb9da2676cf954bb" providerId="LiveId" clId="{FEA05F6F-A8AD-4242-9E7B-35502586DBBA}" dt="2024-01-14T08:58:05.510" v="14" actId="478"/>
          <ac:spMkLst>
            <pc:docMk/>
            <pc:sldMk cId="135511433" sldId="264"/>
            <ac:spMk id="2" creationId="{08045FDA-78DC-8842-DF4C-928E4425157B}"/>
          </ac:spMkLst>
        </pc:spChg>
        <pc:spChg chg="del mod">
          <ac:chgData name="武弘 小野" userId="bb9da2676cf954bb" providerId="LiveId" clId="{FEA05F6F-A8AD-4242-9E7B-35502586DBBA}" dt="2024-01-14T08:58:02.968" v="13" actId="478"/>
          <ac:spMkLst>
            <pc:docMk/>
            <pc:sldMk cId="135511433" sldId="264"/>
            <ac:spMk id="3" creationId="{288CFC3A-4344-98A9-940B-98C7D4F29787}"/>
          </ac:spMkLst>
        </pc:spChg>
      </pc:sldChg>
      <pc:sldChg chg="addSp modSp new">
        <pc:chgData name="武弘 小野" userId="bb9da2676cf954bb" providerId="LiveId" clId="{FEA05F6F-A8AD-4242-9E7B-35502586DBBA}" dt="2024-01-14T09:03:28.229" v="17" actId="931"/>
        <pc:sldMkLst>
          <pc:docMk/>
          <pc:sldMk cId="493845151" sldId="264"/>
        </pc:sldMkLst>
        <pc:picChg chg="add mod">
          <ac:chgData name="武弘 小野" userId="bb9da2676cf954bb" providerId="LiveId" clId="{FEA05F6F-A8AD-4242-9E7B-35502586DBBA}" dt="2024-01-14T09:03:28.229" v="17" actId="931"/>
          <ac:picMkLst>
            <pc:docMk/>
            <pc:sldMk cId="493845151" sldId="264"/>
            <ac:picMk id="3" creationId="{1C05F8A9-9639-0434-3F27-A39F5C9508CF}"/>
          </ac:picMkLst>
        </pc:picChg>
      </pc:sldChg>
      <pc:sldChg chg="addSp modSp new mod">
        <pc:chgData name="武弘 小野" userId="bb9da2676cf954bb" providerId="LiveId" clId="{FEA05F6F-A8AD-4242-9E7B-35502586DBBA}" dt="2024-01-14T09:05:35.081" v="29" actId="1076"/>
        <pc:sldMkLst>
          <pc:docMk/>
          <pc:sldMk cId="702113628" sldId="265"/>
        </pc:sldMkLst>
        <pc:picChg chg="add mod">
          <ac:chgData name="武弘 小野" userId="bb9da2676cf954bb" providerId="LiveId" clId="{FEA05F6F-A8AD-4242-9E7B-35502586DBBA}" dt="2024-01-14T09:05:17.284" v="25" actId="1076"/>
          <ac:picMkLst>
            <pc:docMk/>
            <pc:sldMk cId="702113628" sldId="265"/>
            <ac:picMk id="3" creationId="{9A6DC989-6820-AD8B-F641-57788C292EC8}"/>
          </ac:picMkLst>
        </pc:picChg>
        <pc:picChg chg="add mod">
          <ac:chgData name="武弘 小野" userId="bb9da2676cf954bb" providerId="LiveId" clId="{FEA05F6F-A8AD-4242-9E7B-35502586DBBA}" dt="2024-01-14T09:05:35.081" v="29" actId="1076"/>
          <ac:picMkLst>
            <pc:docMk/>
            <pc:sldMk cId="702113628" sldId="265"/>
            <ac:picMk id="5" creationId="{C336D522-2DB5-6F37-D339-730400862FBA}"/>
          </ac:picMkLst>
        </pc:picChg>
      </pc:sldChg>
      <pc:sldChg chg="addSp delSp modSp new mod setBg">
        <pc:chgData name="武弘 小野" userId="bb9da2676cf954bb" providerId="LiveId" clId="{FEA05F6F-A8AD-4242-9E7B-35502586DBBA}" dt="2024-01-14T09:14:31.473" v="58"/>
        <pc:sldMkLst>
          <pc:docMk/>
          <pc:sldMk cId="2170973155" sldId="266"/>
        </pc:sldMkLst>
        <pc:spChg chg="del">
          <ac:chgData name="武弘 小野" userId="bb9da2676cf954bb" providerId="LiveId" clId="{FEA05F6F-A8AD-4242-9E7B-35502586DBBA}" dt="2024-01-14T09:08:53.765" v="38" actId="478"/>
          <ac:spMkLst>
            <pc:docMk/>
            <pc:sldMk cId="2170973155" sldId="266"/>
            <ac:spMk id="2" creationId="{29214DD7-3FC5-47AC-F7E2-81561A642FEE}"/>
          </ac:spMkLst>
        </pc:spChg>
        <pc:spChg chg="del">
          <ac:chgData name="武弘 小野" userId="bb9da2676cf954bb" providerId="LiveId" clId="{FEA05F6F-A8AD-4242-9E7B-35502586DBBA}" dt="2024-01-14T09:08:57.780" v="39" actId="478"/>
          <ac:spMkLst>
            <pc:docMk/>
            <pc:sldMk cId="2170973155" sldId="266"/>
            <ac:spMk id="3" creationId="{6418C83E-9623-27D9-B88A-8A9A36E0C210}"/>
          </ac:spMkLst>
        </pc:spChg>
        <pc:picChg chg="add mod">
          <ac:chgData name="武弘 小野" userId="bb9da2676cf954bb" providerId="LiveId" clId="{FEA05F6F-A8AD-4242-9E7B-35502586DBBA}" dt="2024-01-14T09:10:56.593" v="42" actId="1076"/>
          <ac:picMkLst>
            <pc:docMk/>
            <pc:sldMk cId="2170973155" sldId="266"/>
            <ac:picMk id="5" creationId="{32DA1C61-89C2-7D67-56A8-AE9CA0A509B9}"/>
          </ac:picMkLst>
        </pc:picChg>
        <pc:picChg chg="add mod">
          <ac:chgData name="武弘 小野" userId="bb9da2676cf954bb" providerId="LiveId" clId="{FEA05F6F-A8AD-4242-9E7B-35502586DBBA}" dt="2024-01-14T09:13:45.515" v="55" actId="1076"/>
          <ac:picMkLst>
            <pc:docMk/>
            <pc:sldMk cId="2170973155" sldId="266"/>
            <ac:picMk id="7" creationId="{DDB8E6E8-0D6A-BBCE-0456-E2F69A5092D0}"/>
          </ac:picMkLst>
        </pc:picChg>
        <pc:picChg chg="add mod">
          <ac:chgData name="武弘 小野" userId="bb9da2676cf954bb" providerId="LiveId" clId="{FEA05F6F-A8AD-4242-9E7B-35502586DBBA}" dt="2024-01-14T09:13:52.924" v="56" actId="1076"/>
          <ac:picMkLst>
            <pc:docMk/>
            <pc:sldMk cId="2170973155" sldId="266"/>
            <ac:picMk id="9" creationId="{25FB9AC1-E35D-1B31-2451-C7344CDE9839}"/>
          </ac:picMkLst>
        </pc:picChg>
      </pc:sldChg>
      <pc:sldChg chg="modSp new mod">
        <pc:chgData name="武弘 小野" userId="bb9da2676cf954bb" providerId="LiveId" clId="{FEA05F6F-A8AD-4242-9E7B-35502586DBBA}" dt="2024-01-28T12:11:25.641" v="803" actId="20577"/>
        <pc:sldMkLst>
          <pc:docMk/>
          <pc:sldMk cId="1303558463" sldId="267"/>
        </pc:sldMkLst>
        <pc:spChg chg="mod">
          <ac:chgData name="武弘 小野" userId="bb9da2676cf954bb" providerId="LiveId" clId="{FEA05F6F-A8AD-4242-9E7B-35502586DBBA}" dt="2024-01-28T09:42:34.060" v="598" actId="20577"/>
          <ac:spMkLst>
            <pc:docMk/>
            <pc:sldMk cId="1303558463" sldId="267"/>
            <ac:spMk id="2" creationId="{61C94F78-64AF-77D7-7A82-D1136A847E2E}"/>
          </ac:spMkLst>
        </pc:spChg>
        <pc:spChg chg="mod">
          <ac:chgData name="武弘 小野" userId="bb9da2676cf954bb" providerId="LiveId" clId="{FEA05F6F-A8AD-4242-9E7B-35502586DBBA}" dt="2024-01-28T12:11:25.641" v="803" actId="20577"/>
          <ac:spMkLst>
            <pc:docMk/>
            <pc:sldMk cId="1303558463" sldId="267"/>
            <ac:spMk id="3" creationId="{07498643-5304-8072-E414-F68501A02AEF}"/>
          </ac:spMkLst>
        </pc:spChg>
      </pc:sldChg>
      <pc:sldChg chg="new del">
        <pc:chgData name="武弘 小野" userId="bb9da2676cf954bb" providerId="LiveId" clId="{FEA05F6F-A8AD-4242-9E7B-35502586DBBA}" dt="2024-01-28T02:46:41.381" v="66" actId="47"/>
        <pc:sldMkLst>
          <pc:docMk/>
          <pc:sldMk cId="3625559712"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012B3647-1E9F-43AB-A3C5-2D2B0910EC9F}" type="slidenum">
              <a:rPr kumimoji="1" lang="ja-JP" altLang="en-US" smtClean="0"/>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8028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915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654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8687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824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193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033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58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spTree>
    <p:extLst>
      <p:ext uri="{BB962C8B-B14F-4D97-AF65-F5344CB8AC3E}">
        <p14:creationId xmlns:p14="http://schemas.microsoft.com/office/powerpoint/2010/main" val="360684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3765C80-D5C4-4B04-A0C7-4F95FC2F02DD}" type="datetimeFigureOut">
              <a:rPr kumimoji="1" lang="ja-JP" altLang="en-US" smtClean="0"/>
              <a:t>2024/1/28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947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3765C80-D5C4-4B04-A0C7-4F95FC2F02DD}" type="datetimeFigureOut">
              <a:rPr kumimoji="1" lang="ja-JP" altLang="en-US" smtClean="0"/>
              <a:t>2024/1/28</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012B3647-1E9F-43AB-A3C5-2D2B0910EC9F}" type="slidenum">
              <a:rPr kumimoji="1" lang="ja-JP" altLang="en-US" smtClean="0"/>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12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3765C80-D5C4-4B04-A0C7-4F95FC2F02DD}" type="datetimeFigureOut">
              <a:rPr kumimoji="1" lang="ja-JP" altLang="en-US" smtClean="0"/>
              <a:t>2024/1/28</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12B3647-1E9F-43AB-A3C5-2D2B0910EC9F}" type="slidenum">
              <a:rPr kumimoji="1" lang="ja-JP" altLang="en-US" smtClean="0"/>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22456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HEIC"/><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C04D3-B4FC-23AA-3627-C06246621DA3}"/>
              </a:ext>
            </a:extLst>
          </p:cNvPr>
          <p:cNvSpPr>
            <a:spLocks noGrp="1"/>
          </p:cNvSpPr>
          <p:nvPr>
            <p:ph type="ctrTitle"/>
          </p:nvPr>
        </p:nvSpPr>
        <p:spPr/>
        <p:txBody>
          <a:bodyPr>
            <a:normAutofit fontScale="90000"/>
          </a:bodyPr>
          <a:lstStyle/>
          <a:p>
            <a:pPr algn="ctr"/>
            <a:r>
              <a:rPr kumimoji="1" lang="ja-JP" altLang="en-US" dirty="0"/>
              <a:t>我孫子</a:t>
            </a:r>
            <a:r>
              <a:rPr kumimoji="1" lang="ja-JP" altLang="en-US" dirty="0">
                <a:latin typeface="+mj-ea"/>
              </a:rPr>
              <a:t>クラブ</a:t>
            </a:r>
            <a:r>
              <a:rPr lang="ja-JP" altLang="en-US" dirty="0"/>
              <a:t>２３－２４</a:t>
            </a:r>
            <a:br>
              <a:rPr lang="en-US" altLang="ja-JP" dirty="0"/>
            </a:br>
            <a:r>
              <a:rPr lang="ja-JP" altLang="en-US" dirty="0"/>
              <a:t>社会奉仕プロジェクト</a:t>
            </a:r>
            <a:endParaRPr kumimoji="1" lang="ja-JP" altLang="en-US" dirty="0"/>
          </a:p>
        </p:txBody>
      </p:sp>
      <p:sp>
        <p:nvSpPr>
          <p:cNvPr id="3" name="字幕 2">
            <a:extLst>
              <a:ext uri="{FF2B5EF4-FFF2-40B4-BE49-F238E27FC236}">
                <a16:creationId xmlns:a16="http://schemas.microsoft.com/office/drawing/2014/main" id="{B394F333-438D-FABE-6E37-19748968D767}"/>
              </a:ext>
            </a:extLst>
          </p:cNvPr>
          <p:cNvSpPr>
            <a:spLocks noGrp="1"/>
          </p:cNvSpPr>
          <p:nvPr>
            <p:ph type="subTitle" idx="1"/>
          </p:nvPr>
        </p:nvSpPr>
        <p:spPr>
          <a:xfrm>
            <a:off x="2417780" y="3531203"/>
            <a:ext cx="8637072" cy="2190985"/>
          </a:xfrm>
        </p:spPr>
        <p:txBody>
          <a:bodyPr>
            <a:normAutofit/>
          </a:bodyPr>
          <a:lstStyle/>
          <a:p>
            <a:r>
              <a:rPr kumimoji="1" lang="ja-JP" altLang="en-US" sz="2000" dirty="0"/>
              <a:t>１．我孫子市社会福祉協議会への冷凍庫寄贈</a:t>
            </a:r>
            <a:endParaRPr kumimoji="1" lang="en-US" altLang="ja-JP" sz="2000" dirty="0"/>
          </a:p>
          <a:p>
            <a:r>
              <a:rPr kumimoji="1" lang="ja-JP" altLang="en-US" sz="2000" dirty="0"/>
              <a:t>２．食料運搬支援</a:t>
            </a:r>
            <a:endParaRPr kumimoji="1" lang="en-US" altLang="ja-JP" sz="2000" dirty="0"/>
          </a:p>
          <a:p>
            <a:r>
              <a:rPr lang="ja-JP" altLang="en-US" sz="2000" dirty="0"/>
              <a:t>３．</a:t>
            </a:r>
            <a:r>
              <a:rPr kumimoji="1" lang="ja-JP" altLang="en-US" sz="2000" dirty="0"/>
              <a:t>子育て中の生活困窮世帯へのフードパントリー（弁当配布）事業</a:t>
            </a:r>
          </a:p>
        </p:txBody>
      </p:sp>
    </p:spTree>
    <p:extLst>
      <p:ext uri="{BB962C8B-B14F-4D97-AF65-F5344CB8AC3E}">
        <p14:creationId xmlns:p14="http://schemas.microsoft.com/office/powerpoint/2010/main" val="288106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A6DC989-6820-AD8B-F641-57788C292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2341" cy="6858000"/>
          </a:xfrm>
          <a:prstGeom prst="rect">
            <a:avLst/>
          </a:prstGeom>
        </p:spPr>
      </p:pic>
      <p:pic>
        <p:nvPicPr>
          <p:cNvPr id="5" name="図 4">
            <a:extLst>
              <a:ext uri="{FF2B5EF4-FFF2-40B4-BE49-F238E27FC236}">
                <a16:creationId xmlns:a16="http://schemas.microsoft.com/office/drawing/2014/main" id="{C336D522-2DB5-6F37-D339-730400862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366" y="942621"/>
            <a:ext cx="6912634" cy="5183307"/>
          </a:xfrm>
          <a:prstGeom prst="rect">
            <a:avLst/>
          </a:prstGeom>
        </p:spPr>
      </p:pic>
    </p:spTree>
    <p:extLst>
      <p:ext uri="{BB962C8B-B14F-4D97-AF65-F5344CB8AC3E}">
        <p14:creationId xmlns:p14="http://schemas.microsoft.com/office/powerpoint/2010/main" val="702113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94F78-64AF-77D7-7A82-D1136A847E2E}"/>
              </a:ext>
            </a:extLst>
          </p:cNvPr>
          <p:cNvSpPr>
            <a:spLocks noGrp="1"/>
          </p:cNvSpPr>
          <p:nvPr>
            <p:ph type="title"/>
          </p:nvPr>
        </p:nvSpPr>
        <p:spPr/>
        <p:txBody>
          <a:bodyPr>
            <a:normAutofit/>
          </a:bodyPr>
          <a:lstStyle/>
          <a:p>
            <a:r>
              <a:rPr kumimoji="1" lang="ja-JP" altLang="en-US" sz="4000" dirty="0"/>
              <a:t>支援が必要な家庭にピンポイントで配布</a:t>
            </a:r>
          </a:p>
        </p:txBody>
      </p:sp>
      <p:sp>
        <p:nvSpPr>
          <p:cNvPr id="3" name="コンテンツ プレースホルダー 2">
            <a:extLst>
              <a:ext uri="{FF2B5EF4-FFF2-40B4-BE49-F238E27FC236}">
                <a16:creationId xmlns:a16="http://schemas.microsoft.com/office/drawing/2014/main" id="{07498643-5304-8072-E414-F68501A02AEF}"/>
              </a:ext>
            </a:extLst>
          </p:cNvPr>
          <p:cNvSpPr>
            <a:spLocks noGrp="1"/>
          </p:cNvSpPr>
          <p:nvPr>
            <p:ph idx="1"/>
          </p:nvPr>
        </p:nvSpPr>
        <p:spPr/>
        <p:txBody>
          <a:bodyPr>
            <a:normAutofit/>
          </a:bodyPr>
          <a:lstStyle/>
          <a:p>
            <a:r>
              <a:rPr kumimoji="1" lang="ja-JP" altLang="en-US" dirty="0"/>
              <a:t>我孫子市に後援を依頼</a:t>
            </a:r>
            <a:endParaRPr kumimoji="1" lang="en-US" altLang="ja-JP" dirty="0"/>
          </a:p>
          <a:p>
            <a:r>
              <a:rPr lang="ja-JP" altLang="en-US" dirty="0"/>
              <a:t>子ども支援課が子育て中の生活困窮世帯（生活保護世帯及び住民税非課税世帯）に定期的に送付している郵送物にフードパントリーの案内状を添付してもらう</a:t>
            </a:r>
            <a:endParaRPr lang="en-US" altLang="ja-JP" dirty="0"/>
          </a:p>
          <a:p>
            <a:r>
              <a:rPr kumimoji="1" lang="ja-JP" altLang="en-US" dirty="0"/>
              <a:t>完全予約制。予約者名簿は市で管理してもらうことにより個人情報を守る。（ロータリーには誰が予約しているのかわからなくなっています）</a:t>
            </a:r>
            <a:endParaRPr kumimoji="1" lang="en-US" altLang="ja-JP" dirty="0"/>
          </a:p>
          <a:p>
            <a:r>
              <a:rPr kumimoji="1" lang="ja-JP" altLang="en-US" dirty="0"/>
              <a:t>７３世帯・２１８食を必要な世帯に無駄なく提供</a:t>
            </a:r>
            <a:endParaRPr kumimoji="1" lang="en-US" altLang="ja-JP" dirty="0"/>
          </a:p>
          <a:p>
            <a:r>
              <a:rPr lang="ja-JP" altLang="en-US" dirty="0"/>
              <a:t>それでも支援できたのは市が把握している困窮世帯のうち７３／５００</a:t>
            </a:r>
            <a:endParaRPr kumimoji="1" lang="ja-JP" altLang="en-US" dirty="0"/>
          </a:p>
        </p:txBody>
      </p:sp>
    </p:spTree>
    <p:extLst>
      <p:ext uri="{BB962C8B-B14F-4D97-AF65-F5344CB8AC3E}">
        <p14:creationId xmlns:p14="http://schemas.microsoft.com/office/powerpoint/2010/main" val="130355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27741-0376-A5A3-915A-E3200F59FF36}"/>
              </a:ext>
            </a:extLst>
          </p:cNvPr>
          <p:cNvSpPr>
            <a:spLocks noGrp="1"/>
          </p:cNvSpPr>
          <p:nvPr>
            <p:ph type="title"/>
          </p:nvPr>
        </p:nvSpPr>
        <p:spPr/>
        <p:txBody>
          <a:bodyPr>
            <a:normAutofit/>
          </a:bodyPr>
          <a:lstStyle/>
          <a:p>
            <a:pPr algn="ctr"/>
            <a:r>
              <a:rPr kumimoji="1" lang="ja-JP" altLang="en-US" sz="6000" dirty="0"/>
              <a:t>総　括</a:t>
            </a:r>
          </a:p>
        </p:txBody>
      </p:sp>
      <p:sp>
        <p:nvSpPr>
          <p:cNvPr id="3" name="コンテンツ プレースホルダー 2">
            <a:extLst>
              <a:ext uri="{FF2B5EF4-FFF2-40B4-BE49-F238E27FC236}">
                <a16:creationId xmlns:a16="http://schemas.microsoft.com/office/drawing/2014/main" id="{4A8B2966-AF44-4120-57CA-2269049E1A96}"/>
              </a:ext>
            </a:extLst>
          </p:cNvPr>
          <p:cNvSpPr>
            <a:spLocks noGrp="1"/>
          </p:cNvSpPr>
          <p:nvPr>
            <p:ph idx="1"/>
          </p:nvPr>
        </p:nvSpPr>
        <p:spPr/>
        <p:txBody>
          <a:bodyPr>
            <a:normAutofit fontScale="92500" lnSpcReduction="20000"/>
          </a:bodyPr>
          <a:lstStyle/>
          <a:p>
            <a:r>
              <a:rPr kumimoji="1" lang="ja-JP" altLang="en-US" sz="3200" dirty="0"/>
              <a:t>継続的な支援になる事業か？</a:t>
            </a:r>
            <a:endParaRPr kumimoji="1" lang="en-US" altLang="ja-JP" sz="3200" dirty="0"/>
          </a:p>
          <a:p>
            <a:r>
              <a:rPr lang="ja-JP" altLang="en-US" sz="3200" dirty="0"/>
              <a:t>今すぐ支援を求めている人の役に立つか？</a:t>
            </a:r>
            <a:endParaRPr lang="en-US" altLang="ja-JP" sz="3200" dirty="0"/>
          </a:p>
          <a:p>
            <a:pPr marL="0" indent="0">
              <a:buNone/>
            </a:pPr>
            <a:endParaRPr lang="en-US" altLang="ja-JP" sz="3200" dirty="0"/>
          </a:p>
          <a:p>
            <a:r>
              <a:rPr lang="ja-JP" altLang="en-US" sz="4800" dirty="0"/>
              <a:t>やって楽しい、お互い笑顔になる事業が社会奉仕でしょ！</a:t>
            </a:r>
            <a:endParaRPr lang="en-US" altLang="ja-JP" sz="4800" dirty="0"/>
          </a:p>
          <a:p>
            <a:endParaRPr kumimoji="1" lang="ja-JP" altLang="en-US" dirty="0"/>
          </a:p>
        </p:txBody>
      </p:sp>
    </p:spTree>
    <p:extLst>
      <p:ext uri="{BB962C8B-B14F-4D97-AF65-F5344CB8AC3E}">
        <p14:creationId xmlns:p14="http://schemas.microsoft.com/office/powerpoint/2010/main" val="419097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09C7C5-7E1A-17A1-1160-854E37271B8B}"/>
              </a:ext>
            </a:extLst>
          </p:cNvPr>
          <p:cNvSpPr>
            <a:spLocks noGrp="1"/>
          </p:cNvSpPr>
          <p:nvPr>
            <p:ph type="title"/>
          </p:nvPr>
        </p:nvSpPr>
        <p:spPr/>
        <p:txBody>
          <a:bodyPr>
            <a:normAutofit/>
          </a:bodyPr>
          <a:lstStyle/>
          <a:p>
            <a:pPr algn="ctr"/>
            <a:r>
              <a:rPr lang="ja-JP" altLang="en-US" sz="6000" b="1" dirty="0"/>
              <a:t>何をしましょうか？</a:t>
            </a:r>
            <a:endParaRPr kumimoji="1" lang="ja-JP" altLang="en-US" sz="6000" b="1" dirty="0"/>
          </a:p>
        </p:txBody>
      </p:sp>
      <p:sp>
        <p:nvSpPr>
          <p:cNvPr id="3" name="コンテンツ プレースホルダー 2">
            <a:extLst>
              <a:ext uri="{FF2B5EF4-FFF2-40B4-BE49-F238E27FC236}">
                <a16:creationId xmlns:a16="http://schemas.microsoft.com/office/drawing/2014/main" id="{61C504CE-C257-3A95-1FF5-B79EE65B6B65}"/>
              </a:ext>
            </a:extLst>
          </p:cNvPr>
          <p:cNvSpPr>
            <a:spLocks noGrp="1"/>
          </p:cNvSpPr>
          <p:nvPr>
            <p:ph idx="1"/>
          </p:nvPr>
        </p:nvSpPr>
        <p:spPr>
          <a:xfrm>
            <a:off x="1213449" y="2015732"/>
            <a:ext cx="10035396" cy="3450613"/>
          </a:xfrm>
        </p:spPr>
        <p:txBody>
          <a:bodyPr>
            <a:normAutofit/>
          </a:bodyPr>
          <a:lstStyle/>
          <a:p>
            <a:pPr algn="ctr"/>
            <a:r>
              <a:rPr kumimoji="1" lang="ja-JP" altLang="en-US" sz="2800" b="1" u="sng" dirty="0"/>
              <a:t>生活に困っている人に対して何ができるか？</a:t>
            </a:r>
            <a:endParaRPr kumimoji="1" lang="en-US" altLang="ja-JP" sz="2800" b="1" u="sng" dirty="0"/>
          </a:p>
          <a:p>
            <a:pPr algn="ctr"/>
            <a:r>
              <a:rPr lang="ja-JP" altLang="en-US" sz="2800" dirty="0"/>
              <a:t>できるだけ幅広い人々に支援ができれば公平な事業になる</a:t>
            </a:r>
            <a:endParaRPr lang="en-US" altLang="ja-JP" sz="2800" dirty="0"/>
          </a:p>
          <a:p>
            <a:pPr algn="ctr"/>
            <a:r>
              <a:rPr lang="ja-JP" altLang="en-US" sz="2800" dirty="0"/>
              <a:t>行政に聞いてみればヒントはあるのでは？</a:t>
            </a:r>
            <a:endParaRPr lang="en-US" altLang="ja-JP" sz="2800" dirty="0"/>
          </a:p>
          <a:p>
            <a:pPr marL="0" indent="0" algn="ctr">
              <a:buNone/>
            </a:pPr>
            <a:r>
              <a:rPr lang="ja-JP" altLang="en-US" sz="2800" dirty="0"/>
              <a:t>　↓</a:t>
            </a:r>
            <a:endParaRPr lang="en-US" altLang="ja-JP" sz="2800" dirty="0"/>
          </a:p>
          <a:p>
            <a:pPr algn="ctr"/>
            <a:r>
              <a:rPr lang="ja-JP" altLang="en-US" sz="2800" dirty="0"/>
              <a:t>社会福祉協議会へ相談に行く</a:t>
            </a:r>
            <a:endParaRPr lang="en-US" altLang="ja-JP" sz="2800" dirty="0"/>
          </a:p>
          <a:p>
            <a:pPr marL="0" indent="0">
              <a:buNone/>
            </a:pPr>
            <a:endParaRPr kumimoji="1" lang="ja-JP" altLang="en-US" dirty="0"/>
          </a:p>
        </p:txBody>
      </p:sp>
    </p:spTree>
    <p:extLst>
      <p:ext uri="{BB962C8B-B14F-4D97-AF65-F5344CB8AC3E}">
        <p14:creationId xmlns:p14="http://schemas.microsoft.com/office/powerpoint/2010/main" val="170849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C281A7-69F0-B66D-B9B4-D9B0AFDE39DB}"/>
              </a:ext>
            </a:extLst>
          </p:cNvPr>
          <p:cNvSpPr>
            <a:spLocks noGrp="1"/>
          </p:cNvSpPr>
          <p:nvPr>
            <p:ph type="title"/>
          </p:nvPr>
        </p:nvSpPr>
        <p:spPr/>
        <p:txBody>
          <a:bodyPr>
            <a:normAutofit/>
          </a:bodyPr>
          <a:lstStyle/>
          <a:p>
            <a:r>
              <a:rPr kumimoji="1" lang="ja-JP" altLang="en-US" sz="6000" b="1" dirty="0"/>
              <a:t>社協に相談に行きました！</a:t>
            </a:r>
          </a:p>
        </p:txBody>
      </p:sp>
      <p:sp>
        <p:nvSpPr>
          <p:cNvPr id="3" name="コンテンツ プレースホルダー 2">
            <a:extLst>
              <a:ext uri="{FF2B5EF4-FFF2-40B4-BE49-F238E27FC236}">
                <a16:creationId xmlns:a16="http://schemas.microsoft.com/office/drawing/2014/main" id="{3D5BC58E-B148-0E20-E08B-CF76B0C65C66}"/>
              </a:ext>
            </a:extLst>
          </p:cNvPr>
          <p:cNvSpPr>
            <a:spLocks noGrp="1"/>
          </p:cNvSpPr>
          <p:nvPr>
            <p:ph idx="1"/>
          </p:nvPr>
        </p:nvSpPr>
        <p:spPr>
          <a:xfrm>
            <a:off x="638355" y="2015732"/>
            <a:ext cx="11059064" cy="3919242"/>
          </a:xfrm>
        </p:spPr>
        <p:txBody>
          <a:bodyPr>
            <a:normAutofit lnSpcReduction="10000"/>
          </a:bodyPr>
          <a:lstStyle/>
          <a:p>
            <a:r>
              <a:rPr kumimoji="1" lang="ja-JP" altLang="en-US" sz="2800" b="1" u="sng" dirty="0">
                <a:latin typeface="+mn-ea"/>
              </a:rPr>
              <a:t>生活に困っているのは高齢者と様々な理由による経済的生活困窮者が特に多い</a:t>
            </a:r>
            <a:endParaRPr lang="en-US" altLang="ja-JP" sz="2800" b="1" u="sng" dirty="0">
              <a:latin typeface="+mn-ea"/>
            </a:endParaRPr>
          </a:p>
          <a:p>
            <a:r>
              <a:rPr kumimoji="1" lang="ja-JP" altLang="en-US" sz="2800" dirty="0">
                <a:latin typeface="+mn-ea"/>
              </a:rPr>
              <a:t>高齢者は住居の清掃やゴミ捨て、庭の手入れなど、生活環境に対する支援が求められている</a:t>
            </a:r>
            <a:endParaRPr kumimoji="1" lang="en-US" altLang="ja-JP" sz="2800" dirty="0">
              <a:latin typeface="+mn-ea"/>
            </a:endParaRPr>
          </a:p>
          <a:p>
            <a:r>
              <a:rPr lang="ja-JP" altLang="en-US" sz="2800" dirty="0">
                <a:latin typeface="+mn-ea"/>
              </a:rPr>
              <a:t>生活困窮者、特に子育て中の家庭は日々の食事にも支援が必要</a:t>
            </a:r>
            <a:endParaRPr lang="en-US" altLang="ja-JP" sz="2800" dirty="0">
              <a:latin typeface="+mn-ea"/>
            </a:endParaRPr>
          </a:p>
          <a:p>
            <a:pPr marL="0" indent="0" algn="ctr">
              <a:buNone/>
            </a:pPr>
            <a:r>
              <a:rPr kumimoji="1" lang="ja-JP" altLang="en-US" sz="2400" dirty="0">
                <a:latin typeface="+mn-ea"/>
              </a:rPr>
              <a:t>↓</a:t>
            </a:r>
            <a:endParaRPr kumimoji="1" lang="en-US" altLang="ja-JP" sz="2400" dirty="0">
              <a:latin typeface="+mn-ea"/>
            </a:endParaRPr>
          </a:p>
          <a:p>
            <a:pPr marL="0" indent="0" algn="ctr">
              <a:buNone/>
            </a:pPr>
            <a:r>
              <a:rPr lang="ja-JP" altLang="en-US" sz="2400" b="1" dirty="0">
                <a:latin typeface="+mn-ea"/>
              </a:rPr>
              <a:t>ここをターゲットとした支援を行うことに！</a:t>
            </a:r>
            <a:endParaRPr kumimoji="1" lang="en-US" altLang="ja-JP" sz="2400" b="1" dirty="0">
              <a:latin typeface="+mn-ea"/>
            </a:endParaRPr>
          </a:p>
        </p:txBody>
      </p:sp>
    </p:spTree>
    <p:extLst>
      <p:ext uri="{BB962C8B-B14F-4D97-AF65-F5344CB8AC3E}">
        <p14:creationId xmlns:p14="http://schemas.microsoft.com/office/powerpoint/2010/main" val="277887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6EA94A-9C28-32B6-C365-6B5DB02F0220}"/>
              </a:ext>
            </a:extLst>
          </p:cNvPr>
          <p:cNvSpPr>
            <a:spLocks noGrp="1"/>
          </p:cNvSpPr>
          <p:nvPr>
            <p:ph type="title"/>
          </p:nvPr>
        </p:nvSpPr>
        <p:spPr/>
        <p:txBody>
          <a:bodyPr>
            <a:normAutofit/>
          </a:bodyPr>
          <a:lstStyle/>
          <a:p>
            <a:pPr algn="ctr"/>
            <a:r>
              <a:rPr kumimoji="1" lang="ja-JP" altLang="en-US" sz="6000" b="1" dirty="0"/>
              <a:t>子ども食堂について</a:t>
            </a:r>
          </a:p>
        </p:txBody>
      </p:sp>
      <p:sp>
        <p:nvSpPr>
          <p:cNvPr id="3" name="コンテンツ プレースホルダー 2">
            <a:extLst>
              <a:ext uri="{FF2B5EF4-FFF2-40B4-BE49-F238E27FC236}">
                <a16:creationId xmlns:a16="http://schemas.microsoft.com/office/drawing/2014/main" id="{CD5A196A-F5E4-9348-2C45-5B82933DA2F6}"/>
              </a:ext>
            </a:extLst>
          </p:cNvPr>
          <p:cNvSpPr>
            <a:spLocks noGrp="1"/>
          </p:cNvSpPr>
          <p:nvPr>
            <p:ph idx="1"/>
          </p:nvPr>
        </p:nvSpPr>
        <p:spPr/>
        <p:txBody>
          <a:bodyPr/>
          <a:lstStyle/>
          <a:p>
            <a:pPr marL="0" indent="0">
              <a:buNone/>
            </a:pPr>
            <a:endParaRPr kumimoji="1" lang="en-US" altLang="ja-JP" dirty="0"/>
          </a:p>
          <a:p>
            <a:endParaRPr kumimoji="1" lang="ja-JP" altLang="en-US" dirty="0"/>
          </a:p>
        </p:txBody>
      </p:sp>
      <p:pic>
        <p:nvPicPr>
          <p:cNvPr id="5" name="図 4">
            <a:extLst>
              <a:ext uri="{FF2B5EF4-FFF2-40B4-BE49-F238E27FC236}">
                <a16:creationId xmlns:a16="http://schemas.microsoft.com/office/drawing/2014/main" id="{004829BD-D734-C231-936E-81A9CCD1C0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66" y="1921977"/>
            <a:ext cx="10472468" cy="3853868"/>
          </a:xfrm>
          <a:prstGeom prst="rect">
            <a:avLst/>
          </a:prstGeom>
        </p:spPr>
      </p:pic>
    </p:spTree>
    <p:extLst>
      <p:ext uri="{BB962C8B-B14F-4D97-AF65-F5344CB8AC3E}">
        <p14:creationId xmlns:p14="http://schemas.microsoft.com/office/powerpoint/2010/main" val="338170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02C80-9306-6D7D-DD19-443F048FE6ED}"/>
              </a:ext>
            </a:extLst>
          </p:cNvPr>
          <p:cNvSpPr>
            <a:spLocks noGrp="1"/>
          </p:cNvSpPr>
          <p:nvPr>
            <p:ph type="title"/>
          </p:nvPr>
        </p:nvSpPr>
        <p:spPr>
          <a:xfrm>
            <a:off x="304800" y="804519"/>
            <a:ext cx="11674415" cy="1049235"/>
          </a:xfrm>
        </p:spPr>
        <p:txBody>
          <a:bodyPr>
            <a:noAutofit/>
          </a:bodyPr>
          <a:lstStyle/>
          <a:p>
            <a:r>
              <a:rPr lang="ja-JP" altLang="en-US" sz="6000" b="1" dirty="0"/>
              <a:t>冷凍食品を有効に配布するために</a:t>
            </a:r>
            <a:endParaRPr kumimoji="1" lang="ja-JP" altLang="en-US" sz="6000" b="1" dirty="0"/>
          </a:p>
        </p:txBody>
      </p:sp>
      <p:pic>
        <p:nvPicPr>
          <p:cNvPr id="7" name="コンテンツ プレースホルダー 6">
            <a:extLst>
              <a:ext uri="{FF2B5EF4-FFF2-40B4-BE49-F238E27FC236}">
                <a16:creationId xmlns:a16="http://schemas.microsoft.com/office/drawing/2014/main" id="{E98CADB2-6468-1384-6C6D-94BC7CB437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299" y="1966822"/>
            <a:ext cx="5552830" cy="4163684"/>
          </a:xfrm>
        </p:spPr>
      </p:pic>
      <p:pic>
        <p:nvPicPr>
          <p:cNvPr id="9" name="図 8">
            <a:extLst>
              <a:ext uri="{FF2B5EF4-FFF2-40B4-BE49-F238E27FC236}">
                <a16:creationId xmlns:a16="http://schemas.microsoft.com/office/drawing/2014/main" id="{EB6D8388-4873-202C-966F-EE63CAAED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66822"/>
            <a:ext cx="5708701" cy="4784785"/>
          </a:xfrm>
          <a:prstGeom prst="rect">
            <a:avLst/>
          </a:prstGeom>
        </p:spPr>
      </p:pic>
    </p:spTree>
    <p:extLst>
      <p:ext uri="{BB962C8B-B14F-4D97-AF65-F5344CB8AC3E}">
        <p14:creationId xmlns:p14="http://schemas.microsoft.com/office/powerpoint/2010/main" val="343465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6B2082-923D-2F36-0404-43CB2C5BE1E2}"/>
              </a:ext>
            </a:extLst>
          </p:cNvPr>
          <p:cNvSpPr>
            <a:spLocks noGrp="1"/>
          </p:cNvSpPr>
          <p:nvPr>
            <p:ph type="title"/>
          </p:nvPr>
        </p:nvSpPr>
        <p:spPr>
          <a:xfrm>
            <a:off x="1451524" y="343002"/>
            <a:ext cx="9603275" cy="1049235"/>
          </a:xfrm>
        </p:spPr>
        <p:txBody>
          <a:bodyPr>
            <a:normAutofit/>
          </a:bodyPr>
          <a:lstStyle/>
          <a:p>
            <a:pPr algn="ctr"/>
            <a:r>
              <a:rPr kumimoji="1" lang="ja-JP" altLang="en-US" sz="6000" b="1" dirty="0"/>
              <a:t>冷凍食品を我孫子へ</a:t>
            </a:r>
          </a:p>
        </p:txBody>
      </p:sp>
      <p:pic>
        <p:nvPicPr>
          <p:cNvPr id="5" name="コンテンツ プレースホルダー 4">
            <a:extLst>
              <a:ext uri="{FF2B5EF4-FFF2-40B4-BE49-F238E27FC236}">
                <a16:creationId xmlns:a16="http://schemas.microsoft.com/office/drawing/2014/main" id="{83FB1F90-7BCD-A953-D242-167F497E44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370" y="1178920"/>
            <a:ext cx="7499260" cy="5624445"/>
          </a:xfrm>
        </p:spPr>
      </p:pic>
    </p:spTree>
    <p:extLst>
      <p:ext uri="{BB962C8B-B14F-4D97-AF65-F5344CB8AC3E}">
        <p14:creationId xmlns:p14="http://schemas.microsoft.com/office/powerpoint/2010/main" val="570874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2DA1C61-89C2-7D67-56A8-AE9CA0A50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85736" cy="3364302"/>
          </a:xfrm>
          <a:prstGeom prst="rect">
            <a:avLst/>
          </a:prstGeom>
        </p:spPr>
      </p:pic>
      <p:pic>
        <p:nvPicPr>
          <p:cNvPr id="7" name="図 6">
            <a:extLst>
              <a:ext uri="{FF2B5EF4-FFF2-40B4-BE49-F238E27FC236}">
                <a16:creationId xmlns:a16="http://schemas.microsoft.com/office/drawing/2014/main" id="{DDB8E6E8-0D6A-BBCE-0456-E2F69A509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3976" y="0"/>
            <a:ext cx="3198024" cy="4264993"/>
          </a:xfrm>
          <a:prstGeom prst="rect">
            <a:avLst/>
          </a:prstGeom>
        </p:spPr>
      </p:pic>
      <p:pic>
        <p:nvPicPr>
          <p:cNvPr id="9" name="図 8">
            <a:extLst>
              <a:ext uri="{FF2B5EF4-FFF2-40B4-BE49-F238E27FC236}">
                <a16:creationId xmlns:a16="http://schemas.microsoft.com/office/drawing/2014/main" id="{25FB9AC1-E35D-1B31-2451-C7344CDE9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81715" y="1760507"/>
            <a:ext cx="4369280" cy="5825706"/>
          </a:xfrm>
          <a:prstGeom prst="rect">
            <a:avLst/>
          </a:prstGeom>
        </p:spPr>
      </p:pic>
    </p:spTree>
    <p:extLst>
      <p:ext uri="{BB962C8B-B14F-4D97-AF65-F5344CB8AC3E}">
        <p14:creationId xmlns:p14="http://schemas.microsoft.com/office/powerpoint/2010/main" val="2170973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59FFE6-5244-E6EA-5709-14A552E540C1}"/>
              </a:ext>
            </a:extLst>
          </p:cNvPr>
          <p:cNvSpPr>
            <a:spLocks noGrp="1"/>
          </p:cNvSpPr>
          <p:nvPr>
            <p:ph type="title"/>
          </p:nvPr>
        </p:nvSpPr>
        <p:spPr>
          <a:xfrm>
            <a:off x="1468832" y="189168"/>
            <a:ext cx="9603275" cy="1049235"/>
          </a:xfrm>
        </p:spPr>
        <p:txBody>
          <a:bodyPr>
            <a:normAutofit/>
          </a:bodyPr>
          <a:lstStyle/>
          <a:p>
            <a:pPr algn="ctr"/>
            <a:r>
              <a:rPr kumimoji="1" lang="ja-JP" altLang="en-US" sz="6000" b="1" dirty="0"/>
              <a:t>やっちゃえ！ロータリー！</a:t>
            </a:r>
          </a:p>
        </p:txBody>
      </p:sp>
      <p:pic>
        <p:nvPicPr>
          <p:cNvPr id="6" name="コンテンツ プレースホルダー 5">
            <a:extLst>
              <a:ext uri="{FF2B5EF4-FFF2-40B4-BE49-F238E27FC236}">
                <a16:creationId xmlns:a16="http://schemas.microsoft.com/office/drawing/2014/main" id="{7D8E61DC-97B0-223B-9C09-8880AC98DC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8049" y="993497"/>
            <a:ext cx="7819337" cy="5864503"/>
          </a:xfrm>
        </p:spPr>
      </p:pic>
    </p:spTree>
    <p:extLst>
      <p:ext uri="{BB962C8B-B14F-4D97-AF65-F5344CB8AC3E}">
        <p14:creationId xmlns:p14="http://schemas.microsoft.com/office/powerpoint/2010/main" val="269067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05F8A9-9639-0434-3F27-A39F5C950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969" y="0"/>
            <a:ext cx="9146061" cy="6858000"/>
          </a:xfrm>
          <a:prstGeom prst="rect">
            <a:avLst/>
          </a:prstGeom>
        </p:spPr>
      </p:pic>
    </p:spTree>
    <p:extLst>
      <p:ext uri="{BB962C8B-B14F-4D97-AF65-F5344CB8AC3E}">
        <p14:creationId xmlns:p14="http://schemas.microsoft.com/office/powerpoint/2010/main" val="493845151"/>
      </p:ext>
    </p:extLst>
  </p:cSld>
  <p:clrMapOvr>
    <a:masterClrMapping/>
  </p:clrMapOvr>
</p:sld>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167</TotalTime>
  <Words>333</Words>
  <Application>Microsoft Office PowerPoint</Application>
  <PresentationFormat>ワイド画面</PresentationFormat>
  <Paragraphs>31</Paragraphs>
  <Slides>12</Slides>
  <Notes>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12</vt:i4>
      </vt:variant>
    </vt:vector>
  </HeadingPairs>
  <TitlesOfParts>
    <vt:vector size="15" baseType="lpstr">
      <vt:lpstr>Arial</vt:lpstr>
      <vt:lpstr>Gill Sans MT</vt:lpstr>
      <vt:lpstr>ギャラリー</vt:lpstr>
      <vt:lpstr>我孫子クラブ２３－２４ 社会奉仕プロジェクト</vt:lpstr>
      <vt:lpstr>何をしましょうか？</vt:lpstr>
      <vt:lpstr>社協に相談に行きました！</vt:lpstr>
      <vt:lpstr>子ども食堂について</vt:lpstr>
      <vt:lpstr>冷凍食品を有効に配布するために</vt:lpstr>
      <vt:lpstr>冷凍食品を我孫子へ</vt:lpstr>
      <vt:lpstr>PowerPoint プレゼンテーション</vt:lpstr>
      <vt:lpstr>やっちゃえ！ロータリー！</vt:lpstr>
      <vt:lpstr>PowerPoint プレゼンテーション</vt:lpstr>
      <vt:lpstr>PowerPoint プレゼンテーション</vt:lpstr>
      <vt:lpstr>支援が必要な家庭にピンポイントで配布</vt:lpstr>
      <vt:lpstr>総　括</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我孫子RC２３－２４ 社会奉仕プロジェクト</dc:title>
  <dc:creator>武弘 小野</dc:creator>
  <cp:lastModifiedBy>武弘 小野</cp:lastModifiedBy>
  <cp:revision>2</cp:revision>
  <dcterms:created xsi:type="dcterms:W3CDTF">2024-01-13T13:48:01Z</dcterms:created>
  <dcterms:modified xsi:type="dcterms:W3CDTF">2024-01-28T12:19:15Z</dcterms:modified>
</cp:coreProperties>
</file>