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17"/>
  </p:notesMasterIdLst>
  <p:handoutMasterIdLst>
    <p:handoutMasterId r:id="rId18"/>
  </p:handoutMasterIdLst>
  <p:sldIdLst>
    <p:sldId id="257" r:id="rId2"/>
    <p:sldId id="294" r:id="rId3"/>
    <p:sldId id="259" r:id="rId4"/>
    <p:sldId id="279" r:id="rId5"/>
    <p:sldId id="290" r:id="rId6"/>
    <p:sldId id="273" r:id="rId7"/>
    <p:sldId id="283" r:id="rId8"/>
    <p:sldId id="284" r:id="rId9"/>
    <p:sldId id="285" r:id="rId10"/>
    <p:sldId id="281" r:id="rId11"/>
    <p:sldId id="287" r:id="rId12"/>
    <p:sldId id="293" r:id="rId13"/>
    <p:sldId id="271" r:id="rId14"/>
    <p:sldId id="277" r:id="rId15"/>
    <p:sldId id="291" r:id="rId16"/>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aru kobayashi" initials="wk" lastIdx="2" clrIdx="0">
    <p:extLst>
      <p:ext uri="{19B8F6BF-5375-455C-9EA6-DF929625EA0E}">
        <p15:presenceInfo xmlns:p15="http://schemas.microsoft.com/office/powerpoint/2012/main" userId="359c632e5cef13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113" d="100"/>
          <a:sy n="113" d="100"/>
        </p:scale>
        <p:origin x="510" y="108"/>
      </p:cViewPr>
      <p:guideLst/>
    </p:cSldViewPr>
  </p:slideViewPr>
  <p:notesTextViewPr>
    <p:cViewPr>
      <p:scale>
        <a:sx n="1" d="1"/>
        <a:sy n="1" d="1"/>
      </p:scale>
      <p:origin x="0" y="0"/>
    </p:cViewPr>
  </p:notesTextViewPr>
  <p:notesViewPr>
    <p:cSldViewPr snapToGrid="0">
      <p:cViewPr varScale="1">
        <p:scale>
          <a:sx n="120" d="100"/>
          <a:sy n="120" d="100"/>
        </p:scale>
        <p:origin x="504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1-05T16:03:47.813" idx="2">
    <p:pos x="7680" y="0"/>
    <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12-19T11:30:24.517" idx="1">
    <p:pos x="10" y="10"/>
    <p:text/>
    <p:extLst>
      <p:ext uri="{C676402C-5697-4E1C-873F-D02D1690AC5C}">
        <p15:threadingInfo xmlns:p15="http://schemas.microsoft.com/office/powerpoint/2012/main" timeZoneBias="-5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EB85C2-E6A2-4A1E-8E5F-C86B5181B14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kumimoji="1" lang="ja-JP" altLang="en-US"/>
        </a:p>
      </dgm:t>
    </dgm:pt>
    <dgm:pt modelId="{3F6CFAF2-63C8-4FD2-8CB5-3B4532235EAA}">
      <dgm:prSet phldrT="[テキスト]"/>
      <dgm:spPr/>
      <dgm:t>
        <a:bodyPr/>
        <a:lstStyle/>
        <a:p>
          <a:r>
            <a:rPr kumimoji="1" lang="en-US" altLang="ja-JP" b="1" dirty="0"/>
            <a:t>START</a:t>
          </a:r>
        </a:p>
        <a:p>
          <a:r>
            <a:rPr kumimoji="1" lang="ja-JP" altLang="en-US" b="1" dirty="0"/>
            <a:t>地区補助金</a:t>
          </a:r>
          <a:endParaRPr kumimoji="1" lang="en-US" altLang="ja-JP" b="1" dirty="0"/>
        </a:p>
        <a:p>
          <a:r>
            <a:rPr kumimoji="1" lang="ja-JP" altLang="en-US" b="1" dirty="0"/>
            <a:t>申請</a:t>
          </a:r>
        </a:p>
      </dgm:t>
    </dgm:pt>
    <dgm:pt modelId="{5D495DA6-1107-445F-827C-9613BFB345AB}" type="parTrans" cxnId="{153D7A7C-16CE-4CD5-A03A-23B93BFCDAB1}">
      <dgm:prSet/>
      <dgm:spPr/>
      <dgm:t>
        <a:bodyPr/>
        <a:lstStyle/>
        <a:p>
          <a:endParaRPr kumimoji="1" lang="ja-JP" altLang="en-US"/>
        </a:p>
      </dgm:t>
    </dgm:pt>
    <dgm:pt modelId="{47643DEA-1401-4744-AB21-0E04292BCC37}" type="sibTrans" cxnId="{153D7A7C-16CE-4CD5-A03A-23B93BFCDAB1}">
      <dgm:prSet/>
      <dgm:spPr/>
      <dgm:t>
        <a:bodyPr/>
        <a:lstStyle/>
        <a:p>
          <a:endParaRPr kumimoji="1" lang="ja-JP" altLang="en-US"/>
        </a:p>
      </dgm:t>
    </dgm:pt>
    <dgm:pt modelId="{3A2ACFEB-4E5D-47DD-860E-135D59FE5A4D}">
      <dgm:prSet phldrT="[テキスト]"/>
      <dgm:spPr/>
      <dgm:t>
        <a:bodyPr/>
        <a:lstStyle/>
        <a:p>
          <a:endParaRPr kumimoji="1" lang="ja-JP" altLang="en-US" sz="600" dirty="0"/>
        </a:p>
      </dgm:t>
    </dgm:pt>
    <dgm:pt modelId="{F566287B-4841-4149-9527-40430F7101A7}" type="parTrans" cxnId="{7E98A413-2E61-40D4-8510-DAF8694E6494}">
      <dgm:prSet/>
      <dgm:spPr/>
      <dgm:t>
        <a:bodyPr/>
        <a:lstStyle/>
        <a:p>
          <a:endParaRPr kumimoji="1" lang="ja-JP" altLang="en-US"/>
        </a:p>
      </dgm:t>
    </dgm:pt>
    <dgm:pt modelId="{29F1EAC3-58FD-44A7-819F-C05806B7B3B7}" type="sibTrans" cxnId="{7E98A413-2E61-40D4-8510-DAF8694E6494}">
      <dgm:prSet/>
      <dgm:spPr/>
      <dgm:t>
        <a:bodyPr/>
        <a:lstStyle/>
        <a:p>
          <a:endParaRPr kumimoji="1" lang="ja-JP" altLang="en-US"/>
        </a:p>
      </dgm:t>
    </dgm:pt>
    <dgm:pt modelId="{357B952C-6F8A-4AB2-933D-305F48BA84AB}">
      <dgm:prSet phldrT="[テキスト]"/>
      <dgm:spPr/>
      <dgm:t>
        <a:bodyPr/>
        <a:lstStyle/>
        <a:p>
          <a:r>
            <a:rPr kumimoji="1" lang="ja-JP" altLang="en-US" b="1" dirty="0"/>
            <a:t>建物改装工事</a:t>
          </a:r>
          <a:endParaRPr kumimoji="1" lang="en-US" altLang="ja-JP" b="1" dirty="0"/>
        </a:p>
        <a:p>
          <a:r>
            <a:rPr kumimoji="1" lang="en-US" altLang="ja-JP" b="1" dirty="0"/>
            <a:t>2</a:t>
          </a:r>
          <a:r>
            <a:rPr kumimoji="1" lang="ja-JP" altLang="en-US" b="1" dirty="0"/>
            <a:t>回目</a:t>
          </a:r>
          <a:endParaRPr kumimoji="1" lang="en-US" altLang="ja-JP" b="1" dirty="0"/>
        </a:p>
        <a:p>
          <a:r>
            <a:rPr kumimoji="1" lang="ja-JP" altLang="en-US" b="1" dirty="0"/>
            <a:t>地区補助金申請</a:t>
          </a:r>
        </a:p>
      </dgm:t>
    </dgm:pt>
    <dgm:pt modelId="{8FEB2327-2D68-4EBD-8FA6-1B2DC7790036}" type="parTrans" cxnId="{0804977E-92A9-4B43-9D72-DB439A49C740}">
      <dgm:prSet/>
      <dgm:spPr/>
      <dgm:t>
        <a:bodyPr/>
        <a:lstStyle/>
        <a:p>
          <a:endParaRPr kumimoji="1" lang="ja-JP" altLang="en-US"/>
        </a:p>
      </dgm:t>
    </dgm:pt>
    <dgm:pt modelId="{B7A5B3DC-F3F5-424E-A5D7-620057A247D0}" type="sibTrans" cxnId="{0804977E-92A9-4B43-9D72-DB439A49C740}">
      <dgm:prSet/>
      <dgm:spPr/>
      <dgm:t>
        <a:bodyPr/>
        <a:lstStyle/>
        <a:p>
          <a:endParaRPr kumimoji="1" lang="ja-JP" altLang="en-US"/>
        </a:p>
      </dgm:t>
    </dgm:pt>
    <dgm:pt modelId="{22111297-DB5E-41B0-BF09-5F654B6A0B84}">
      <dgm:prSet phldrT="[テキスト]" custT="1"/>
      <dgm:spPr/>
      <dgm:t>
        <a:bodyPr/>
        <a:lstStyle/>
        <a:p>
          <a:r>
            <a:rPr kumimoji="1" lang="ja-JP" altLang="en-US" sz="900" b="1" dirty="0"/>
            <a:t>利用する建物に改装工事が必要であることを知る</a:t>
          </a:r>
          <a:endParaRPr kumimoji="1" lang="ja-JP" altLang="en-US" sz="900" dirty="0"/>
        </a:p>
      </dgm:t>
    </dgm:pt>
    <dgm:pt modelId="{F59BFC85-C2BA-49F2-A140-08F3B8815DEB}" type="parTrans" cxnId="{F3094142-E2D5-4103-8378-F14F3DC7BE18}">
      <dgm:prSet/>
      <dgm:spPr/>
      <dgm:t>
        <a:bodyPr/>
        <a:lstStyle/>
        <a:p>
          <a:endParaRPr kumimoji="1" lang="ja-JP" altLang="en-US"/>
        </a:p>
      </dgm:t>
    </dgm:pt>
    <dgm:pt modelId="{1879A50D-4812-443E-96E8-FF0DEB5FA8E5}" type="sibTrans" cxnId="{F3094142-E2D5-4103-8378-F14F3DC7BE18}">
      <dgm:prSet/>
      <dgm:spPr/>
      <dgm:t>
        <a:bodyPr/>
        <a:lstStyle/>
        <a:p>
          <a:endParaRPr kumimoji="1" lang="ja-JP" altLang="en-US"/>
        </a:p>
      </dgm:t>
    </dgm:pt>
    <dgm:pt modelId="{715D2EF8-1563-4D79-8FE7-CBA1857793D0}">
      <dgm:prSet phldrT="[テキスト]" custT="1"/>
      <dgm:spPr>
        <a:solidFill>
          <a:srgbClr val="C00000"/>
        </a:solidFill>
      </dgm:spPr>
      <dgm:t>
        <a:bodyPr/>
        <a:lstStyle/>
        <a:p>
          <a:r>
            <a:rPr kumimoji="1" lang="ja-JP" altLang="en-US" sz="800" b="1" dirty="0"/>
            <a:t>出産医療機能の</a:t>
          </a:r>
          <a:endParaRPr kumimoji="1" lang="en-US" altLang="ja-JP" sz="800" b="1" dirty="0"/>
        </a:p>
        <a:p>
          <a:r>
            <a:rPr kumimoji="1" lang="ja-JP" altLang="en-US" sz="800" b="1" dirty="0"/>
            <a:t>装備</a:t>
          </a:r>
          <a:endParaRPr kumimoji="1" lang="en-US" altLang="ja-JP" sz="800" b="1" dirty="0"/>
        </a:p>
        <a:p>
          <a:r>
            <a:rPr kumimoji="1" lang="ja-JP" altLang="en-US" sz="800" b="1" dirty="0"/>
            <a:t>グローバル補助金申請</a:t>
          </a:r>
        </a:p>
      </dgm:t>
    </dgm:pt>
    <dgm:pt modelId="{282156CA-98E6-4637-9F59-65C90716C902}" type="parTrans" cxnId="{4A3975A9-A5F1-4850-93FB-B4D946F7F134}">
      <dgm:prSet/>
      <dgm:spPr/>
      <dgm:t>
        <a:bodyPr/>
        <a:lstStyle/>
        <a:p>
          <a:endParaRPr kumimoji="1" lang="ja-JP" altLang="en-US"/>
        </a:p>
      </dgm:t>
    </dgm:pt>
    <dgm:pt modelId="{781F5463-E3E2-4FF0-A36A-B1D0FDEAEBF7}" type="sibTrans" cxnId="{4A3975A9-A5F1-4850-93FB-B4D946F7F134}">
      <dgm:prSet/>
      <dgm:spPr/>
      <dgm:t>
        <a:bodyPr/>
        <a:lstStyle/>
        <a:p>
          <a:endParaRPr kumimoji="1" lang="ja-JP" altLang="en-US"/>
        </a:p>
      </dgm:t>
    </dgm:pt>
    <dgm:pt modelId="{DF1FB703-2475-4AA6-B3E4-E3CBDA27785C}">
      <dgm:prSet phldrT="[テキスト]" custT="1"/>
      <dgm:spPr/>
      <dgm:t>
        <a:bodyPr/>
        <a:lstStyle/>
        <a:p>
          <a:r>
            <a:rPr kumimoji="1" lang="ja-JP" altLang="en-US" sz="900" b="1" dirty="0"/>
            <a:t>医療設備の企画・計画・見積</a:t>
          </a:r>
          <a:endParaRPr kumimoji="1" lang="ja-JP" altLang="en-US" sz="900" dirty="0"/>
        </a:p>
      </dgm:t>
    </dgm:pt>
    <dgm:pt modelId="{6F065710-E3F9-4788-B3D0-850DADD45FCA}" type="parTrans" cxnId="{D30806D3-3814-4C09-AD8A-F674F5417CA6}">
      <dgm:prSet/>
      <dgm:spPr/>
      <dgm:t>
        <a:bodyPr/>
        <a:lstStyle/>
        <a:p>
          <a:endParaRPr kumimoji="1" lang="ja-JP" altLang="en-US"/>
        </a:p>
      </dgm:t>
    </dgm:pt>
    <dgm:pt modelId="{0775A61E-76B7-4BD8-99AF-E5CEF4E7C22D}" type="sibTrans" cxnId="{D30806D3-3814-4C09-AD8A-F674F5417CA6}">
      <dgm:prSet/>
      <dgm:spPr/>
      <dgm:t>
        <a:bodyPr/>
        <a:lstStyle/>
        <a:p>
          <a:endParaRPr kumimoji="1" lang="ja-JP" altLang="en-US"/>
        </a:p>
      </dgm:t>
    </dgm:pt>
    <dgm:pt modelId="{31D3A534-68B2-43CD-8D15-A637C25A1035}">
      <dgm:prSet phldrT="[テキスト]"/>
      <dgm:spPr/>
      <dgm:t>
        <a:bodyPr/>
        <a:lstStyle/>
        <a:p>
          <a:r>
            <a:rPr kumimoji="1" lang="en-US" altLang="ja-JP" b="1" dirty="0"/>
            <a:t>CLOSE</a:t>
          </a:r>
        </a:p>
        <a:p>
          <a:r>
            <a:rPr kumimoji="1" lang="ja-JP" altLang="en-US" b="1" dirty="0"/>
            <a:t>プロジェクト</a:t>
          </a:r>
          <a:endParaRPr kumimoji="1" lang="en-US" altLang="ja-JP" b="1" dirty="0"/>
        </a:p>
        <a:p>
          <a:r>
            <a:rPr kumimoji="1" lang="ja-JP" altLang="en-US" b="1" dirty="0"/>
            <a:t>完遂</a:t>
          </a:r>
          <a:endParaRPr kumimoji="1" lang="en-US" altLang="ja-JP" b="1" dirty="0"/>
        </a:p>
      </dgm:t>
    </dgm:pt>
    <dgm:pt modelId="{16AA94DD-FFE6-4B09-9109-EE68E7EBB72B}" type="parTrans" cxnId="{71DEFDC8-BCAD-48C8-82B8-338EFD74F13D}">
      <dgm:prSet/>
      <dgm:spPr/>
      <dgm:t>
        <a:bodyPr/>
        <a:lstStyle/>
        <a:p>
          <a:endParaRPr kumimoji="1" lang="ja-JP" altLang="en-US"/>
        </a:p>
      </dgm:t>
    </dgm:pt>
    <dgm:pt modelId="{ED64B5E2-6304-4EC4-A372-C0248841F828}" type="sibTrans" cxnId="{71DEFDC8-BCAD-48C8-82B8-338EFD74F13D}">
      <dgm:prSet/>
      <dgm:spPr/>
      <dgm:t>
        <a:bodyPr/>
        <a:lstStyle/>
        <a:p>
          <a:endParaRPr kumimoji="1" lang="ja-JP" altLang="en-US"/>
        </a:p>
      </dgm:t>
    </dgm:pt>
    <dgm:pt modelId="{F483E18A-D248-4882-B47C-A2138035C779}">
      <dgm:prSet phldrT="[テキスト]" custT="1"/>
      <dgm:spPr/>
      <dgm:t>
        <a:bodyPr/>
        <a:lstStyle/>
        <a:p>
          <a:r>
            <a:rPr kumimoji="1" lang="en-US" altLang="ja-JP" sz="1000" b="1" dirty="0"/>
            <a:t>2019</a:t>
          </a:r>
          <a:r>
            <a:rPr kumimoji="1" lang="ja-JP" altLang="en-US" sz="1000" b="1" dirty="0"/>
            <a:t>年</a:t>
          </a:r>
          <a:r>
            <a:rPr kumimoji="1" lang="en-US" altLang="ja-JP" sz="1000" b="1" dirty="0"/>
            <a:t>10</a:t>
          </a:r>
          <a:r>
            <a:rPr kumimoji="1" lang="ja-JP" altLang="en-US" sz="1000" b="1" dirty="0"/>
            <a:t>月　</a:t>
          </a:r>
          <a:endParaRPr kumimoji="1" lang="ja-JP" altLang="en-US" sz="1000" dirty="0"/>
        </a:p>
      </dgm:t>
    </dgm:pt>
    <dgm:pt modelId="{CD5B7881-49AD-4A61-939D-B7F4487B2F52}" type="parTrans" cxnId="{5FA7EEE5-ACAB-4C06-9F7E-298FB23C8456}">
      <dgm:prSet/>
      <dgm:spPr/>
      <dgm:t>
        <a:bodyPr/>
        <a:lstStyle/>
        <a:p>
          <a:endParaRPr kumimoji="1" lang="ja-JP" altLang="en-US"/>
        </a:p>
      </dgm:t>
    </dgm:pt>
    <dgm:pt modelId="{DEB8798C-FA2A-4038-85B2-372943F837D1}" type="sibTrans" cxnId="{5FA7EEE5-ACAB-4C06-9F7E-298FB23C8456}">
      <dgm:prSet/>
      <dgm:spPr/>
      <dgm:t>
        <a:bodyPr/>
        <a:lstStyle/>
        <a:p>
          <a:endParaRPr kumimoji="1" lang="ja-JP" altLang="en-US"/>
        </a:p>
      </dgm:t>
    </dgm:pt>
    <dgm:pt modelId="{69EAFDF4-BCA6-4EB8-9A8B-1878A5B0A57F}">
      <dgm:prSet custT="1"/>
      <dgm:spPr/>
      <dgm:t>
        <a:bodyPr/>
        <a:lstStyle/>
        <a:p>
          <a:r>
            <a:rPr kumimoji="1" lang="ja-JP" altLang="en-US" sz="1000" b="1" dirty="0"/>
            <a:t>メンバー</a:t>
          </a:r>
          <a:r>
            <a:rPr kumimoji="1" lang="en-US" altLang="ja-JP" sz="1000" b="1" dirty="0"/>
            <a:t>6</a:t>
          </a:r>
          <a:r>
            <a:rPr kumimoji="1" lang="ja-JP" altLang="en-US" sz="1000" b="1" dirty="0"/>
            <a:t>名とバンド</a:t>
          </a:r>
          <a:r>
            <a:rPr kumimoji="1" lang="en-US" altLang="ja-JP" sz="1000" b="1" dirty="0"/>
            <a:t>5</a:t>
          </a:r>
          <a:r>
            <a:rPr kumimoji="1" lang="ja-JP" altLang="en-US" sz="1000" b="1" dirty="0"/>
            <a:t>名カメラマン</a:t>
          </a:r>
          <a:r>
            <a:rPr kumimoji="1" lang="en-US" altLang="ja-JP" sz="1000" b="1" dirty="0"/>
            <a:t>1</a:t>
          </a:r>
          <a:r>
            <a:rPr kumimoji="1" lang="ja-JP" altLang="en-US" sz="1000" b="1" dirty="0"/>
            <a:t>名でケニアに渡航する</a:t>
          </a:r>
        </a:p>
      </dgm:t>
    </dgm:pt>
    <dgm:pt modelId="{7571B0F8-7001-4108-86F3-102AC143A0A7}" type="parTrans" cxnId="{57066DBD-9ABC-4C05-8EA6-0B9999ECA981}">
      <dgm:prSet/>
      <dgm:spPr/>
      <dgm:t>
        <a:bodyPr/>
        <a:lstStyle/>
        <a:p>
          <a:endParaRPr kumimoji="1" lang="ja-JP" altLang="en-US"/>
        </a:p>
      </dgm:t>
    </dgm:pt>
    <dgm:pt modelId="{08670146-58F1-4AF9-A9C9-2067D0C81CF1}" type="sibTrans" cxnId="{57066DBD-9ABC-4C05-8EA6-0B9999ECA981}">
      <dgm:prSet/>
      <dgm:spPr/>
      <dgm:t>
        <a:bodyPr/>
        <a:lstStyle/>
        <a:p>
          <a:endParaRPr kumimoji="1" lang="ja-JP" altLang="en-US"/>
        </a:p>
      </dgm:t>
    </dgm:pt>
    <dgm:pt modelId="{9FC283B2-91F8-4AA7-A669-2F592CA83304}">
      <dgm:prSet custT="1"/>
      <dgm:spPr/>
      <dgm:t>
        <a:bodyPr/>
        <a:lstStyle/>
        <a:p>
          <a:r>
            <a:rPr kumimoji="1" lang="ja-JP" altLang="en-US" sz="1000" b="1" dirty="0"/>
            <a:t>現地の</a:t>
          </a:r>
          <a:r>
            <a:rPr kumimoji="1" lang="en-US" altLang="ja-JP" sz="1000" b="1" dirty="0"/>
            <a:t>RC</a:t>
          </a:r>
          <a:r>
            <a:rPr kumimoji="1" lang="ja-JP" altLang="en-US" sz="1000" b="1" dirty="0"/>
            <a:t>と合流し劣悪な環境下での出産「現地調査」</a:t>
          </a:r>
        </a:p>
      </dgm:t>
    </dgm:pt>
    <dgm:pt modelId="{F76B4114-73FD-4E33-B2E6-5AF7BEC45B04}" type="parTrans" cxnId="{D93A8BC9-33E3-4268-B464-637DEABC1DF6}">
      <dgm:prSet/>
      <dgm:spPr/>
      <dgm:t>
        <a:bodyPr/>
        <a:lstStyle/>
        <a:p>
          <a:endParaRPr kumimoji="1" lang="ja-JP" altLang="en-US"/>
        </a:p>
      </dgm:t>
    </dgm:pt>
    <dgm:pt modelId="{B7372B5D-2AFC-42FC-B62F-EB015A860658}" type="sibTrans" cxnId="{D93A8BC9-33E3-4268-B464-637DEABC1DF6}">
      <dgm:prSet/>
      <dgm:spPr/>
      <dgm:t>
        <a:bodyPr/>
        <a:lstStyle/>
        <a:p>
          <a:endParaRPr kumimoji="1" lang="ja-JP" altLang="en-US"/>
        </a:p>
      </dgm:t>
    </dgm:pt>
    <dgm:pt modelId="{E1841EC5-D636-4BE1-995B-47FC491ADAD9}">
      <dgm:prSet custT="1"/>
      <dgm:spPr/>
      <dgm:t>
        <a:bodyPr/>
        <a:lstStyle/>
        <a:p>
          <a:r>
            <a:rPr kumimoji="1" lang="ja-JP" altLang="en-US" sz="900" b="1" dirty="0"/>
            <a:t>改装費用は</a:t>
          </a:r>
          <a:r>
            <a:rPr kumimoji="1" lang="en-US" altLang="ja-JP" sz="900" b="1" dirty="0"/>
            <a:t>GG</a:t>
          </a:r>
          <a:r>
            <a:rPr kumimoji="1" lang="ja-JP" altLang="en-US" sz="900" b="1" dirty="0"/>
            <a:t>対象外のため再度</a:t>
          </a:r>
          <a:r>
            <a:rPr kumimoji="1" lang="en-US" altLang="ja-JP" sz="900" b="1" dirty="0"/>
            <a:t>DG</a:t>
          </a:r>
          <a:r>
            <a:rPr kumimoji="1" lang="ja-JP" altLang="en-US" sz="900" b="1" dirty="0"/>
            <a:t>申請で乗り切る</a:t>
          </a:r>
        </a:p>
      </dgm:t>
    </dgm:pt>
    <dgm:pt modelId="{751BAD4C-7EF2-432F-8F1D-C2BB62D77BFF}" type="parTrans" cxnId="{AE07911E-1E15-4B5C-B1FA-FE03EFD4B880}">
      <dgm:prSet/>
      <dgm:spPr/>
      <dgm:t>
        <a:bodyPr/>
        <a:lstStyle/>
        <a:p>
          <a:endParaRPr kumimoji="1" lang="ja-JP" altLang="en-US"/>
        </a:p>
      </dgm:t>
    </dgm:pt>
    <dgm:pt modelId="{FB39D0D6-529C-455F-8730-AF3B4BAE0B70}" type="sibTrans" cxnId="{AE07911E-1E15-4B5C-B1FA-FE03EFD4B880}">
      <dgm:prSet/>
      <dgm:spPr/>
      <dgm:t>
        <a:bodyPr/>
        <a:lstStyle/>
        <a:p>
          <a:endParaRPr kumimoji="1" lang="ja-JP" altLang="en-US"/>
        </a:p>
      </dgm:t>
    </dgm:pt>
    <dgm:pt modelId="{2276ED71-2B3C-485E-BE80-0726977357E0}">
      <dgm:prSet custT="1"/>
      <dgm:spPr/>
      <dgm:t>
        <a:bodyPr/>
        <a:lstStyle/>
        <a:p>
          <a:r>
            <a:rPr kumimoji="1" lang="ja-JP" altLang="en-US" sz="1000" b="1" dirty="0"/>
            <a:t>運営スタッフの確保・トレーニング・モニタリング（郡政府による持続可能性）</a:t>
          </a:r>
        </a:p>
      </dgm:t>
    </dgm:pt>
    <dgm:pt modelId="{E2A4C399-AF7E-41B1-8734-206EDB70B94B}" type="parTrans" cxnId="{BD48F5A8-DDF9-4798-A4D2-6000A6BF223E}">
      <dgm:prSet/>
      <dgm:spPr/>
      <dgm:t>
        <a:bodyPr/>
        <a:lstStyle/>
        <a:p>
          <a:endParaRPr kumimoji="1" lang="ja-JP" altLang="en-US"/>
        </a:p>
      </dgm:t>
    </dgm:pt>
    <dgm:pt modelId="{39B1FF74-812F-4DD7-AF39-B958BC7C0737}" type="sibTrans" cxnId="{BD48F5A8-DDF9-4798-A4D2-6000A6BF223E}">
      <dgm:prSet/>
      <dgm:spPr/>
      <dgm:t>
        <a:bodyPr/>
        <a:lstStyle/>
        <a:p>
          <a:endParaRPr kumimoji="1" lang="ja-JP" altLang="en-US"/>
        </a:p>
      </dgm:t>
    </dgm:pt>
    <dgm:pt modelId="{F7A611B6-7C91-49B2-8C87-10594F415575}">
      <dgm:prSet custT="1"/>
      <dgm:spPr/>
      <dgm:t>
        <a:bodyPr/>
        <a:lstStyle/>
        <a:p>
          <a:r>
            <a:rPr kumimoji="1" lang="ja-JP" altLang="en-US" sz="1000" b="1" dirty="0"/>
            <a:t>合計</a:t>
          </a:r>
          <a:r>
            <a:rPr kumimoji="1" lang="en-US" altLang="ja-JP" sz="1000" b="1" dirty="0"/>
            <a:t>46,000</a:t>
          </a:r>
          <a:r>
            <a:rPr kumimoji="1" lang="ja-JP" altLang="en-US" sz="1000" b="1" dirty="0"/>
            <a:t>ドルとなる</a:t>
          </a:r>
        </a:p>
      </dgm:t>
    </dgm:pt>
    <dgm:pt modelId="{9E268503-F819-4B60-B41D-ECB32E82E20E}" type="parTrans" cxnId="{8173495A-27FF-45EC-8529-AF31BCEC7D54}">
      <dgm:prSet/>
      <dgm:spPr/>
      <dgm:t>
        <a:bodyPr/>
        <a:lstStyle/>
        <a:p>
          <a:endParaRPr kumimoji="1" lang="ja-JP" altLang="en-US"/>
        </a:p>
      </dgm:t>
    </dgm:pt>
    <dgm:pt modelId="{83A7BAEB-120E-4A01-9855-9423DEBCB9FF}" type="sibTrans" cxnId="{8173495A-27FF-45EC-8529-AF31BCEC7D54}">
      <dgm:prSet/>
      <dgm:spPr/>
      <dgm:t>
        <a:bodyPr/>
        <a:lstStyle/>
        <a:p>
          <a:endParaRPr kumimoji="1" lang="ja-JP" altLang="en-US"/>
        </a:p>
      </dgm:t>
    </dgm:pt>
    <dgm:pt modelId="{C5F4C45A-0CF5-456B-A256-DF2A0DFDD848}">
      <dgm:prSet phldrT="[テキスト]" custT="1"/>
      <dgm:spPr/>
      <dgm:t>
        <a:bodyPr/>
        <a:lstStyle/>
        <a:p>
          <a:r>
            <a:rPr kumimoji="1" lang="en-US" altLang="ja-JP" sz="900" b="1" dirty="0"/>
            <a:t>2011</a:t>
          </a:r>
          <a:r>
            <a:rPr kumimoji="1" lang="ja-JP" altLang="en-US" sz="900" b="1" dirty="0"/>
            <a:t>年</a:t>
          </a:r>
          <a:r>
            <a:rPr kumimoji="1" lang="en-US" altLang="ja-JP" sz="900" b="1" dirty="0"/>
            <a:t>11</a:t>
          </a:r>
          <a:r>
            <a:rPr kumimoji="1" lang="ja-JP" altLang="en-US" sz="900" b="1" dirty="0"/>
            <a:t>月　落成セレモニー</a:t>
          </a:r>
          <a:endParaRPr kumimoji="1" lang="ja-JP" altLang="en-US" sz="900" dirty="0"/>
        </a:p>
      </dgm:t>
    </dgm:pt>
    <dgm:pt modelId="{9E5933B3-21E7-4388-8674-0E4777FB2B12}" type="parTrans" cxnId="{4CFF323E-5CED-473F-8E37-2D4CC5371479}">
      <dgm:prSet/>
      <dgm:spPr/>
      <dgm:t>
        <a:bodyPr/>
        <a:lstStyle/>
        <a:p>
          <a:endParaRPr kumimoji="1" lang="ja-JP" altLang="en-US"/>
        </a:p>
      </dgm:t>
    </dgm:pt>
    <dgm:pt modelId="{FC932D40-DF4E-4DAF-AEE6-8371A9C94A49}" type="sibTrans" cxnId="{4CFF323E-5CED-473F-8E37-2D4CC5371479}">
      <dgm:prSet/>
      <dgm:spPr/>
      <dgm:t>
        <a:bodyPr/>
        <a:lstStyle/>
        <a:p>
          <a:endParaRPr kumimoji="1" lang="ja-JP" altLang="en-US"/>
        </a:p>
      </dgm:t>
    </dgm:pt>
    <dgm:pt modelId="{F2558D56-B0F3-4F4C-81A0-90775B365A7A}">
      <dgm:prSet custT="1"/>
      <dgm:spPr/>
      <dgm:t>
        <a:bodyPr/>
        <a:lstStyle/>
        <a:p>
          <a:r>
            <a:rPr kumimoji="1" lang="en-US" altLang="ja-JP" sz="900" b="1" dirty="0"/>
            <a:t>2021</a:t>
          </a:r>
          <a:r>
            <a:rPr kumimoji="1" lang="ja-JP" altLang="en-US" sz="900" b="1" dirty="0"/>
            <a:t>年</a:t>
          </a:r>
          <a:r>
            <a:rPr kumimoji="1" lang="en-US" altLang="ja-JP" sz="900" b="1" dirty="0"/>
            <a:t>12</a:t>
          </a:r>
          <a:r>
            <a:rPr kumimoji="1" lang="ja-JP" altLang="en-US" sz="900" b="1" dirty="0"/>
            <a:t>月　施設で初の出産</a:t>
          </a:r>
        </a:p>
      </dgm:t>
    </dgm:pt>
    <dgm:pt modelId="{4955135F-4A49-40D6-9E6D-C3E7276F9012}" type="parTrans" cxnId="{18AB5C79-5814-432B-A37B-BEFD9A540FAF}">
      <dgm:prSet/>
      <dgm:spPr/>
      <dgm:t>
        <a:bodyPr/>
        <a:lstStyle/>
        <a:p>
          <a:endParaRPr kumimoji="1" lang="ja-JP" altLang="en-US"/>
        </a:p>
      </dgm:t>
    </dgm:pt>
    <dgm:pt modelId="{3BE70791-07CC-47A3-9949-BB992959AD55}" type="sibTrans" cxnId="{18AB5C79-5814-432B-A37B-BEFD9A540FAF}">
      <dgm:prSet/>
      <dgm:spPr/>
      <dgm:t>
        <a:bodyPr/>
        <a:lstStyle/>
        <a:p>
          <a:endParaRPr kumimoji="1" lang="ja-JP" altLang="en-US"/>
        </a:p>
      </dgm:t>
    </dgm:pt>
    <dgm:pt modelId="{4CDD4A1E-B5AF-4EF8-9572-8626A02AA64E}">
      <dgm:prSet custT="1"/>
      <dgm:spPr/>
      <dgm:t>
        <a:bodyPr/>
        <a:lstStyle/>
        <a:p>
          <a:r>
            <a:rPr kumimoji="1" lang="en-US" altLang="ja-JP" sz="900" b="1" dirty="0"/>
            <a:t>2023</a:t>
          </a:r>
          <a:r>
            <a:rPr kumimoji="1" lang="ja-JP" altLang="en-US" sz="900" b="1" dirty="0"/>
            <a:t>年</a:t>
          </a:r>
          <a:r>
            <a:rPr kumimoji="1" lang="en-US" altLang="ja-JP" sz="900" b="1" dirty="0"/>
            <a:t>3</a:t>
          </a:r>
          <a:r>
            <a:rPr kumimoji="1" lang="ja-JP" altLang="en-US" sz="900" b="1" dirty="0"/>
            <a:t>月　</a:t>
          </a:r>
          <a:r>
            <a:rPr kumimoji="1" lang="en-US" altLang="ja-JP" sz="900" b="1" dirty="0"/>
            <a:t>TRF</a:t>
          </a:r>
          <a:r>
            <a:rPr kumimoji="1" lang="ja-JP" altLang="en-US" sz="900" b="1" dirty="0"/>
            <a:t>よりすべての終了手続きが承認される</a:t>
          </a:r>
        </a:p>
      </dgm:t>
    </dgm:pt>
    <dgm:pt modelId="{3B7985EB-13A5-4A70-8F0D-94A439888419}" type="parTrans" cxnId="{4DD04A37-5CDE-49B3-A9EF-5AD57880A5C5}">
      <dgm:prSet/>
      <dgm:spPr/>
      <dgm:t>
        <a:bodyPr/>
        <a:lstStyle/>
        <a:p>
          <a:endParaRPr kumimoji="1" lang="ja-JP" altLang="en-US"/>
        </a:p>
      </dgm:t>
    </dgm:pt>
    <dgm:pt modelId="{9A7542AE-F4E2-40AF-A64D-37491D500ECE}" type="sibTrans" cxnId="{4DD04A37-5CDE-49B3-A9EF-5AD57880A5C5}">
      <dgm:prSet/>
      <dgm:spPr/>
      <dgm:t>
        <a:bodyPr/>
        <a:lstStyle/>
        <a:p>
          <a:endParaRPr kumimoji="1" lang="ja-JP" altLang="en-US"/>
        </a:p>
      </dgm:t>
    </dgm:pt>
    <dgm:pt modelId="{1F6DF63C-6A8F-473F-9283-9A638177AD27}">
      <dgm:prSet custT="1"/>
      <dgm:spPr/>
      <dgm:t>
        <a:bodyPr/>
        <a:lstStyle/>
        <a:p>
          <a:r>
            <a:rPr kumimoji="1" lang="ja-JP" altLang="en-US" sz="900" b="1" dirty="0"/>
            <a:t>足かけ</a:t>
          </a:r>
          <a:r>
            <a:rPr kumimoji="1" lang="en-US" altLang="ja-JP" sz="900" b="1" dirty="0"/>
            <a:t>4</a:t>
          </a:r>
          <a:r>
            <a:rPr kumimoji="1" lang="ja-JP" altLang="en-US" sz="900" b="1" dirty="0"/>
            <a:t>年のプロジェクトを完遂</a:t>
          </a:r>
        </a:p>
      </dgm:t>
    </dgm:pt>
    <dgm:pt modelId="{A9D07FD1-574E-48C5-AF67-A039C9CC0D8E}" type="parTrans" cxnId="{3FA745CB-BDA8-4D52-BB00-CDBAD72E2E5D}">
      <dgm:prSet/>
      <dgm:spPr/>
      <dgm:t>
        <a:bodyPr/>
        <a:lstStyle/>
        <a:p>
          <a:endParaRPr kumimoji="1" lang="ja-JP" altLang="en-US"/>
        </a:p>
      </dgm:t>
    </dgm:pt>
    <dgm:pt modelId="{209AD487-BB59-497E-953B-5ADB3B498A06}" type="sibTrans" cxnId="{3FA745CB-BDA8-4D52-BB00-CDBAD72E2E5D}">
      <dgm:prSet/>
      <dgm:spPr/>
      <dgm:t>
        <a:bodyPr/>
        <a:lstStyle/>
        <a:p>
          <a:endParaRPr kumimoji="1" lang="ja-JP" altLang="en-US"/>
        </a:p>
      </dgm:t>
    </dgm:pt>
    <dgm:pt modelId="{62A9E700-5824-46D7-82BA-1AA703C30775}">
      <dgm:prSet custT="1"/>
      <dgm:spPr/>
      <dgm:t>
        <a:bodyPr/>
        <a:lstStyle/>
        <a:p>
          <a:r>
            <a:rPr kumimoji="1" lang="ja-JP" altLang="en-US" sz="1000" b="1" dirty="0"/>
            <a:t>補助金</a:t>
          </a:r>
          <a:r>
            <a:rPr kumimoji="1" lang="en-US" altLang="ja-JP" sz="1000" b="1" dirty="0"/>
            <a:t>60</a:t>
          </a:r>
          <a:r>
            <a:rPr kumimoji="1" lang="ja-JP" altLang="en-US" sz="1000" b="1" dirty="0"/>
            <a:t>万円　</a:t>
          </a:r>
        </a:p>
      </dgm:t>
    </dgm:pt>
    <dgm:pt modelId="{68BE3404-4420-4AAB-8C3D-DA7C8097DFC2}" type="parTrans" cxnId="{2A05DCBC-EE35-4408-86F2-E09887603D09}">
      <dgm:prSet/>
      <dgm:spPr/>
      <dgm:t>
        <a:bodyPr/>
        <a:lstStyle/>
        <a:p>
          <a:endParaRPr kumimoji="1" lang="ja-JP" altLang="en-US"/>
        </a:p>
      </dgm:t>
    </dgm:pt>
    <dgm:pt modelId="{AE4BABB6-2D39-4CB9-A8A5-DAEEABD7F007}" type="sibTrans" cxnId="{2A05DCBC-EE35-4408-86F2-E09887603D09}">
      <dgm:prSet/>
      <dgm:spPr/>
      <dgm:t>
        <a:bodyPr/>
        <a:lstStyle/>
        <a:p>
          <a:endParaRPr kumimoji="1" lang="ja-JP" altLang="en-US"/>
        </a:p>
      </dgm:t>
    </dgm:pt>
    <dgm:pt modelId="{26813004-A455-42C1-A920-65429CD94813}">
      <dgm:prSet custT="1"/>
      <dgm:spPr/>
      <dgm:t>
        <a:bodyPr/>
        <a:lstStyle/>
        <a:p>
          <a:r>
            <a:rPr kumimoji="1" lang="ja-JP" altLang="en-US" sz="900" b="1" dirty="0"/>
            <a:t>クラブ拠出</a:t>
          </a:r>
          <a:r>
            <a:rPr kumimoji="1" lang="en-US" altLang="ja-JP" sz="900" b="1" dirty="0"/>
            <a:t>140</a:t>
          </a:r>
          <a:r>
            <a:rPr kumimoji="1" lang="ja-JP" altLang="en-US" sz="900" b="1" dirty="0"/>
            <a:t>万円</a:t>
          </a:r>
        </a:p>
      </dgm:t>
    </dgm:pt>
    <dgm:pt modelId="{50C4B4D2-90C4-4B7F-9809-F6F9A75B8533}" type="parTrans" cxnId="{581AFC9F-97DD-43F6-9F7B-949754C97DC8}">
      <dgm:prSet/>
      <dgm:spPr/>
      <dgm:t>
        <a:bodyPr/>
        <a:lstStyle/>
        <a:p>
          <a:endParaRPr kumimoji="1" lang="ja-JP" altLang="en-US"/>
        </a:p>
      </dgm:t>
    </dgm:pt>
    <dgm:pt modelId="{3A53C9F8-8D43-4B24-B168-C2DC56DCEF77}" type="sibTrans" cxnId="{581AFC9F-97DD-43F6-9F7B-949754C97DC8}">
      <dgm:prSet/>
      <dgm:spPr/>
      <dgm:t>
        <a:bodyPr/>
        <a:lstStyle/>
        <a:p>
          <a:endParaRPr kumimoji="1" lang="ja-JP" altLang="en-US"/>
        </a:p>
      </dgm:t>
    </dgm:pt>
    <dgm:pt modelId="{D0118543-DBEC-4D12-82EF-D24167F3304A}">
      <dgm:prSet custT="1"/>
      <dgm:spPr/>
      <dgm:t>
        <a:bodyPr/>
        <a:lstStyle/>
        <a:p>
          <a:r>
            <a:rPr kumimoji="1" lang="ja-JP" altLang="en-US" sz="1000" b="1" dirty="0"/>
            <a:t>補助金</a:t>
          </a:r>
          <a:r>
            <a:rPr kumimoji="1" lang="en-US" altLang="ja-JP" sz="1000" b="1" dirty="0"/>
            <a:t>60</a:t>
          </a:r>
          <a:r>
            <a:rPr kumimoji="1" lang="ja-JP" altLang="en-US" sz="1000" b="1" dirty="0"/>
            <a:t>万円</a:t>
          </a:r>
        </a:p>
      </dgm:t>
    </dgm:pt>
    <dgm:pt modelId="{8B5E324C-B0DC-45D0-A045-54CECFD51380}" type="parTrans" cxnId="{7276AA59-8DB2-4287-827D-2B185C1DA39E}">
      <dgm:prSet/>
      <dgm:spPr/>
      <dgm:t>
        <a:bodyPr/>
        <a:lstStyle/>
        <a:p>
          <a:endParaRPr kumimoji="1" lang="ja-JP" altLang="en-US"/>
        </a:p>
      </dgm:t>
    </dgm:pt>
    <dgm:pt modelId="{EB275E0F-63B5-4C47-B05C-B39D339EF73D}" type="sibTrans" cxnId="{7276AA59-8DB2-4287-827D-2B185C1DA39E}">
      <dgm:prSet/>
      <dgm:spPr/>
      <dgm:t>
        <a:bodyPr/>
        <a:lstStyle/>
        <a:p>
          <a:endParaRPr kumimoji="1" lang="ja-JP" altLang="en-US"/>
        </a:p>
      </dgm:t>
    </dgm:pt>
    <dgm:pt modelId="{4DB530D3-6831-4C49-BA85-DC94F4BF72AE}">
      <dgm:prSet custT="1"/>
      <dgm:spPr/>
      <dgm:t>
        <a:bodyPr/>
        <a:lstStyle/>
        <a:p>
          <a:r>
            <a:rPr kumimoji="1" lang="ja-JP" altLang="en-US" sz="900" b="1" dirty="0"/>
            <a:t>クラブ拠出</a:t>
          </a:r>
          <a:r>
            <a:rPr kumimoji="1" lang="en-US" altLang="ja-JP" sz="900" b="1" dirty="0"/>
            <a:t>50</a:t>
          </a:r>
          <a:r>
            <a:rPr kumimoji="1" lang="ja-JP" altLang="en-US" sz="900" b="1" dirty="0"/>
            <a:t>万円</a:t>
          </a:r>
          <a:r>
            <a:rPr kumimoji="1" lang="ja-JP" altLang="en-US" sz="800" b="1" dirty="0"/>
            <a:t>（人道的奉仕特例）</a:t>
          </a:r>
        </a:p>
      </dgm:t>
    </dgm:pt>
    <dgm:pt modelId="{7151561C-18BA-45F2-B590-7BF825FBD3D4}" type="parTrans" cxnId="{E6F73D8A-3A6A-4F09-9B5C-257E57D0ADC0}">
      <dgm:prSet/>
      <dgm:spPr/>
      <dgm:t>
        <a:bodyPr/>
        <a:lstStyle/>
        <a:p>
          <a:endParaRPr kumimoji="1" lang="ja-JP" altLang="en-US"/>
        </a:p>
      </dgm:t>
    </dgm:pt>
    <dgm:pt modelId="{D21F4461-73A7-4232-9B7E-0402488BF58C}" type="sibTrans" cxnId="{E6F73D8A-3A6A-4F09-9B5C-257E57D0ADC0}">
      <dgm:prSet/>
      <dgm:spPr/>
      <dgm:t>
        <a:bodyPr/>
        <a:lstStyle/>
        <a:p>
          <a:endParaRPr kumimoji="1" lang="ja-JP" altLang="en-US"/>
        </a:p>
      </dgm:t>
    </dgm:pt>
    <dgm:pt modelId="{41E4185E-E963-4A4C-97FB-723C0596AD91}">
      <dgm:prSet phldrT="[テキスト]" custT="1"/>
      <dgm:spPr/>
      <dgm:t>
        <a:bodyPr/>
        <a:lstStyle/>
        <a:p>
          <a:endParaRPr kumimoji="1" lang="ja-JP" altLang="en-US" sz="900" dirty="0"/>
        </a:p>
      </dgm:t>
    </dgm:pt>
    <dgm:pt modelId="{D832875D-A5CF-40FC-A76E-6B0F938437DC}" type="parTrans" cxnId="{10BF3740-A1D7-49E0-BE77-818357E3C9C0}">
      <dgm:prSet/>
      <dgm:spPr/>
      <dgm:t>
        <a:bodyPr/>
        <a:lstStyle/>
        <a:p>
          <a:endParaRPr kumimoji="1" lang="ja-JP" altLang="en-US"/>
        </a:p>
      </dgm:t>
    </dgm:pt>
    <dgm:pt modelId="{98CAE0E6-0649-4A3A-9185-C759A71FCBD3}" type="sibTrans" cxnId="{10BF3740-A1D7-49E0-BE77-818357E3C9C0}">
      <dgm:prSet/>
      <dgm:spPr/>
      <dgm:t>
        <a:bodyPr/>
        <a:lstStyle/>
        <a:p>
          <a:endParaRPr kumimoji="1" lang="ja-JP" altLang="en-US"/>
        </a:p>
      </dgm:t>
    </dgm:pt>
    <dgm:pt modelId="{32383FA2-464F-4A59-A639-3E5F22EF58D1}">
      <dgm:prSet phldrT="[テキスト]" custT="1"/>
      <dgm:spPr/>
      <dgm:t>
        <a:bodyPr/>
        <a:lstStyle/>
        <a:p>
          <a:r>
            <a:rPr kumimoji="1" lang="ja-JP" altLang="en-US" sz="900" b="1" dirty="0"/>
            <a:t>ワクチン接種会場として利用される</a:t>
          </a:r>
        </a:p>
      </dgm:t>
    </dgm:pt>
    <dgm:pt modelId="{4E0EB699-3077-4986-9383-57911A24CDD9}" type="parTrans" cxnId="{BB2E7C60-6961-48B2-9E90-AB31E23BD661}">
      <dgm:prSet/>
      <dgm:spPr/>
      <dgm:t>
        <a:bodyPr/>
        <a:lstStyle/>
        <a:p>
          <a:endParaRPr kumimoji="1" lang="ja-JP" altLang="en-US"/>
        </a:p>
      </dgm:t>
    </dgm:pt>
    <dgm:pt modelId="{B536974A-23B9-4070-93B8-893D45241CE8}" type="sibTrans" cxnId="{BB2E7C60-6961-48B2-9E90-AB31E23BD661}">
      <dgm:prSet/>
      <dgm:spPr/>
      <dgm:t>
        <a:bodyPr/>
        <a:lstStyle/>
        <a:p>
          <a:endParaRPr kumimoji="1" lang="ja-JP" altLang="en-US"/>
        </a:p>
      </dgm:t>
    </dgm:pt>
    <dgm:pt modelId="{5CD572D3-AEF5-465E-B6CC-B17C8AAC72FB}" type="pres">
      <dgm:prSet presAssocID="{4FEB85C2-E6A2-4A1E-8E5F-C86B5181B14F}" presName="theList" presStyleCnt="0">
        <dgm:presLayoutVars>
          <dgm:dir/>
          <dgm:animLvl val="lvl"/>
          <dgm:resizeHandles val="exact"/>
        </dgm:presLayoutVars>
      </dgm:prSet>
      <dgm:spPr/>
    </dgm:pt>
    <dgm:pt modelId="{434557C1-E5D6-4518-AED7-2B8F1BAC5C84}" type="pres">
      <dgm:prSet presAssocID="{3F6CFAF2-63C8-4FD2-8CB5-3B4532235EAA}" presName="compNode" presStyleCnt="0"/>
      <dgm:spPr/>
    </dgm:pt>
    <dgm:pt modelId="{65B49607-6EF2-4814-9C12-2C3D6625B6C5}" type="pres">
      <dgm:prSet presAssocID="{3F6CFAF2-63C8-4FD2-8CB5-3B4532235EAA}" presName="noGeometry" presStyleCnt="0"/>
      <dgm:spPr/>
    </dgm:pt>
    <dgm:pt modelId="{7F06867D-22B4-4AEF-AA7E-7B93DDF277F2}" type="pres">
      <dgm:prSet presAssocID="{3F6CFAF2-63C8-4FD2-8CB5-3B4532235EAA}" presName="childTextVisible" presStyleLbl="bgAccFollowNode1" presStyleIdx="0" presStyleCnt="4" custLinFactNeighborX="9078" custLinFactNeighborY="-62533">
        <dgm:presLayoutVars>
          <dgm:bulletEnabled val="1"/>
        </dgm:presLayoutVars>
      </dgm:prSet>
      <dgm:spPr/>
    </dgm:pt>
    <dgm:pt modelId="{B1024784-C94B-4B3C-B827-E845F3C3046B}" type="pres">
      <dgm:prSet presAssocID="{3F6CFAF2-63C8-4FD2-8CB5-3B4532235EAA}" presName="childTextHidden" presStyleLbl="bgAccFollowNode1" presStyleIdx="0" presStyleCnt="4"/>
      <dgm:spPr/>
    </dgm:pt>
    <dgm:pt modelId="{CC94C28E-22AA-47B3-8FC1-FAE01DCCB443}" type="pres">
      <dgm:prSet presAssocID="{3F6CFAF2-63C8-4FD2-8CB5-3B4532235EAA}" presName="parentText" presStyleLbl="node1" presStyleIdx="0" presStyleCnt="4" custLinFactY="-10921" custLinFactNeighborX="3533" custLinFactNeighborY="-100000">
        <dgm:presLayoutVars>
          <dgm:chMax val="1"/>
          <dgm:bulletEnabled val="1"/>
        </dgm:presLayoutVars>
      </dgm:prSet>
      <dgm:spPr/>
    </dgm:pt>
    <dgm:pt modelId="{FBEA814B-53F6-46B0-A344-E3E400F45203}" type="pres">
      <dgm:prSet presAssocID="{3F6CFAF2-63C8-4FD2-8CB5-3B4532235EAA}" presName="aSpace" presStyleCnt="0"/>
      <dgm:spPr/>
    </dgm:pt>
    <dgm:pt modelId="{4CA3615E-D0F5-4511-BB78-D35E3EDC6ED9}" type="pres">
      <dgm:prSet presAssocID="{357B952C-6F8A-4AB2-933D-305F48BA84AB}" presName="compNode" presStyleCnt="0"/>
      <dgm:spPr/>
    </dgm:pt>
    <dgm:pt modelId="{57819E82-29A5-496D-8360-45485831E631}" type="pres">
      <dgm:prSet presAssocID="{357B952C-6F8A-4AB2-933D-305F48BA84AB}" presName="noGeometry" presStyleCnt="0"/>
      <dgm:spPr/>
    </dgm:pt>
    <dgm:pt modelId="{5F387E16-8688-45F4-9F6A-231C2D833D18}" type="pres">
      <dgm:prSet presAssocID="{357B952C-6F8A-4AB2-933D-305F48BA84AB}" presName="childTextVisible" presStyleLbl="bgAccFollowNode1" presStyleIdx="1" presStyleCnt="4" custLinFactNeighborX="9514" custLinFactNeighborY="-62533">
        <dgm:presLayoutVars>
          <dgm:bulletEnabled val="1"/>
        </dgm:presLayoutVars>
      </dgm:prSet>
      <dgm:spPr/>
    </dgm:pt>
    <dgm:pt modelId="{0C588199-05C3-4093-AD46-0D575D1B8107}" type="pres">
      <dgm:prSet presAssocID="{357B952C-6F8A-4AB2-933D-305F48BA84AB}" presName="childTextHidden" presStyleLbl="bgAccFollowNode1" presStyleIdx="1" presStyleCnt="4"/>
      <dgm:spPr/>
    </dgm:pt>
    <dgm:pt modelId="{019DAE07-C039-4AF1-82D4-C5AB25B2610A}" type="pres">
      <dgm:prSet presAssocID="{357B952C-6F8A-4AB2-933D-305F48BA84AB}" presName="parentText" presStyleLbl="node1" presStyleIdx="1" presStyleCnt="4" custLinFactY="-6437" custLinFactNeighborX="5241" custLinFactNeighborY="-100000">
        <dgm:presLayoutVars>
          <dgm:chMax val="1"/>
          <dgm:bulletEnabled val="1"/>
        </dgm:presLayoutVars>
      </dgm:prSet>
      <dgm:spPr/>
    </dgm:pt>
    <dgm:pt modelId="{3DCC8078-DBA9-44B9-B384-76EFAC004803}" type="pres">
      <dgm:prSet presAssocID="{357B952C-6F8A-4AB2-933D-305F48BA84AB}" presName="aSpace" presStyleCnt="0"/>
      <dgm:spPr/>
    </dgm:pt>
    <dgm:pt modelId="{0B322440-93B7-44C7-9CE8-A6BA4025A0B5}" type="pres">
      <dgm:prSet presAssocID="{715D2EF8-1563-4D79-8FE7-CBA1857793D0}" presName="compNode" presStyleCnt="0"/>
      <dgm:spPr/>
    </dgm:pt>
    <dgm:pt modelId="{002D4C9E-8FA3-43B3-BF97-9102D18F547E}" type="pres">
      <dgm:prSet presAssocID="{715D2EF8-1563-4D79-8FE7-CBA1857793D0}" presName="noGeometry" presStyleCnt="0"/>
      <dgm:spPr/>
    </dgm:pt>
    <dgm:pt modelId="{03C1CE2E-75E9-4349-8984-3E02542DFCF6}" type="pres">
      <dgm:prSet presAssocID="{715D2EF8-1563-4D79-8FE7-CBA1857793D0}" presName="childTextVisible" presStyleLbl="bgAccFollowNode1" presStyleIdx="2" presStyleCnt="4" custLinFactNeighborX="18720" custLinFactNeighborY="-62828">
        <dgm:presLayoutVars>
          <dgm:bulletEnabled val="1"/>
        </dgm:presLayoutVars>
      </dgm:prSet>
      <dgm:spPr/>
    </dgm:pt>
    <dgm:pt modelId="{CCC9E658-C41F-4F4C-BC98-87A5458A3AF0}" type="pres">
      <dgm:prSet presAssocID="{715D2EF8-1563-4D79-8FE7-CBA1857793D0}" presName="childTextHidden" presStyleLbl="bgAccFollowNode1" presStyleIdx="2" presStyleCnt="4"/>
      <dgm:spPr/>
    </dgm:pt>
    <dgm:pt modelId="{D3E09666-33AD-4EB0-887E-2C3F558C75D8}" type="pres">
      <dgm:prSet presAssocID="{715D2EF8-1563-4D79-8FE7-CBA1857793D0}" presName="parentText" presStyleLbl="node1" presStyleIdx="2" presStyleCnt="4" custScaleX="149392" custScaleY="119264" custLinFactY="-11659" custLinFactNeighborX="6528" custLinFactNeighborY="-100000">
        <dgm:presLayoutVars>
          <dgm:chMax val="1"/>
          <dgm:bulletEnabled val="1"/>
        </dgm:presLayoutVars>
      </dgm:prSet>
      <dgm:spPr/>
    </dgm:pt>
    <dgm:pt modelId="{F501F483-3871-4FAE-BD31-6860E567FDC7}" type="pres">
      <dgm:prSet presAssocID="{715D2EF8-1563-4D79-8FE7-CBA1857793D0}" presName="aSpace" presStyleCnt="0"/>
      <dgm:spPr/>
    </dgm:pt>
    <dgm:pt modelId="{78C0FF19-27E5-4BE2-A8A0-4731696AA40B}" type="pres">
      <dgm:prSet presAssocID="{31D3A534-68B2-43CD-8D15-A637C25A1035}" presName="compNode" presStyleCnt="0"/>
      <dgm:spPr/>
    </dgm:pt>
    <dgm:pt modelId="{58FB0A8E-95F9-4B0D-B390-6C213F721EF9}" type="pres">
      <dgm:prSet presAssocID="{31D3A534-68B2-43CD-8D15-A637C25A1035}" presName="noGeometry" presStyleCnt="0"/>
      <dgm:spPr/>
    </dgm:pt>
    <dgm:pt modelId="{FB80A638-FBE1-47D1-A6CB-AB1849584A9D}" type="pres">
      <dgm:prSet presAssocID="{31D3A534-68B2-43CD-8D15-A637C25A1035}" presName="childTextVisible" presStyleLbl="bgAccFollowNode1" presStyleIdx="3" presStyleCnt="4" custScaleX="92853" custScaleY="90927" custLinFactNeighborX="10505" custLinFactNeighborY="-64233">
        <dgm:presLayoutVars>
          <dgm:bulletEnabled val="1"/>
        </dgm:presLayoutVars>
      </dgm:prSet>
      <dgm:spPr/>
    </dgm:pt>
    <dgm:pt modelId="{8EEFFC8E-9A0E-4681-BD8D-B9BB9F47B61B}" type="pres">
      <dgm:prSet presAssocID="{31D3A534-68B2-43CD-8D15-A637C25A1035}" presName="childTextHidden" presStyleLbl="bgAccFollowNode1" presStyleIdx="3" presStyleCnt="4"/>
      <dgm:spPr/>
    </dgm:pt>
    <dgm:pt modelId="{9B897AD2-56D5-44DC-86BA-E42B808139D2}" type="pres">
      <dgm:prSet presAssocID="{31D3A534-68B2-43CD-8D15-A637C25A1035}" presName="parentText" presStyleLbl="node1" presStyleIdx="3" presStyleCnt="4" custLinFactY="-10921" custLinFactNeighborX="19468" custLinFactNeighborY="-100000">
        <dgm:presLayoutVars>
          <dgm:chMax val="1"/>
          <dgm:bulletEnabled val="1"/>
        </dgm:presLayoutVars>
      </dgm:prSet>
      <dgm:spPr/>
    </dgm:pt>
  </dgm:ptLst>
  <dgm:cxnLst>
    <dgm:cxn modelId="{BD0F5701-1698-445A-9CC8-8644064DDF95}" type="presOf" srcId="{3A2ACFEB-4E5D-47DD-860E-135D59FE5A4D}" destId="{B1024784-C94B-4B3C-B827-E845F3C3046B}" srcOrd="1" destOrd="0" presId="urn:microsoft.com/office/officeart/2005/8/layout/hProcess6"/>
    <dgm:cxn modelId="{E73E3705-6CC8-4294-B5B9-98584695C1B5}" type="presOf" srcId="{D0118543-DBEC-4D12-82EF-D24167F3304A}" destId="{0C588199-05C3-4093-AD46-0D575D1B8107}" srcOrd="1" destOrd="2" presId="urn:microsoft.com/office/officeart/2005/8/layout/hProcess6"/>
    <dgm:cxn modelId="{74508E0C-C046-4013-9728-2A5939622719}" type="presOf" srcId="{F2558D56-B0F3-4F4C-81A0-90775B365A7A}" destId="{FB80A638-FBE1-47D1-A6CB-AB1849584A9D}" srcOrd="0" destOrd="3" presId="urn:microsoft.com/office/officeart/2005/8/layout/hProcess6"/>
    <dgm:cxn modelId="{C42F8E10-3002-40D0-8105-AB4ACDA334A6}" type="presOf" srcId="{C5F4C45A-0CF5-456B-A256-DF2A0DFDD848}" destId="{FB80A638-FBE1-47D1-A6CB-AB1849584A9D}" srcOrd="0" destOrd="2" presId="urn:microsoft.com/office/officeart/2005/8/layout/hProcess6"/>
    <dgm:cxn modelId="{7E98A413-2E61-40D4-8510-DAF8694E6494}" srcId="{3F6CFAF2-63C8-4FD2-8CB5-3B4532235EAA}" destId="{3A2ACFEB-4E5D-47DD-860E-135D59FE5A4D}" srcOrd="0" destOrd="0" parTransId="{F566287B-4841-4149-9527-40430F7101A7}" sibTransId="{29F1EAC3-58FD-44A7-819F-C05806B7B3B7}"/>
    <dgm:cxn modelId="{6BB4E814-A63B-4253-9DBF-187170D9C643}" type="presOf" srcId="{3F6CFAF2-63C8-4FD2-8CB5-3B4532235EAA}" destId="{CC94C28E-22AA-47B3-8FC1-FAE01DCCB443}" srcOrd="0" destOrd="0" presId="urn:microsoft.com/office/officeart/2005/8/layout/hProcess6"/>
    <dgm:cxn modelId="{A27BEB15-3D92-429A-A841-50D13C5B8C02}" type="presOf" srcId="{C5F4C45A-0CF5-456B-A256-DF2A0DFDD848}" destId="{8EEFFC8E-9A0E-4681-BD8D-B9BB9F47B61B}" srcOrd="1" destOrd="2" presId="urn:microsoft.com/office/officeart/2005/8/layout/hProcess6"/>
    <dgm:cxn modelId="{AE07911E-1E15-4B5C-B1FA-FE03EFD4B880}" srcId="{357B952C-6F8A-4AB2-933D-305F48BA84AB}" destId="{E1841EC5-D636-4BE1-995B-47FC491ADAD9}" srcOrd="1" destOrd="0" parTransId="{751BAD4C-7EF2-432F-8F1D-C2BB62D77BFF}" sibTransId="{FB39D0D6-529C-455F-8730-AF3B4BAE0B70}"/>
    <dgm:cxn modelId="{24D4462A-188C-4209-8974-32B2CF9F36CA}" type="presOf" srcId="{F2558D56-B0F3-4F4C-81A0-90775B365A7A}" destId="{8EEFFC8E-9A0E-4681-BD8D-B9BB9F47B61B}" srcOrd="1" destOrd="3" presId="urn:microsoft.com/office/officeart/2005/8/layout/hProcess6"/>
    <dgm:cxn modelId="{841FC235-1BE7-4F83-890C-B22BA8E13660}" type="presOf" srcId="{4CDD4A1E-B5AF-4EF8-9572-8626A02AA64E}" destId="{8EEFFC8E-9A0E-4681-BD8D-B9BB9F47B61B}" srcOrd="1" destOrd="4" presId="urn:microsoft.com/office/officeart/2005/8/layout/hProcess6"/>
    <dgm:cxn modelId="{4DD04A37-5CDE-49B3-A9EF-5AD57880A5C5}" srcId="{31D3A534-68B2-43CD-8D15-A637C25A1035}" destId="{4CDD4A1E-B5AF-4EF8-9572-8626A02AA64E}" srcOrd="4" destOrd="0" parTransId="{3B7985EB-13A5-4A70-8F0D-94A439888419}" sibTransId="{9A7542AE-F4E2-40AF-A64D-37491D500ECE}"/>
    <dgm:cxn modelId="{4CFF323E-5CED-473F-8E37-2D4CC5371479}" srcId="{31D3A534-68B2-43CD-8D15-A637C25A1035}" destId="{C5F4C45A-0CF5-456B-A256-DF2A0DFDD848}" srcOrd="2" destOrd="0" parTransId="{9E5933B3-21E7-4388-8674-0E4777FB2B12}" sibTransId="{FC932D40-DF4E-4DAF-AEE6-8371A9C94A49}"/>
    <dgm:cxn modelId="{10BF3740-A1D7-49E0-BE77-818357E3C9C0}" srcId="{31D3A534-68B2-43CD-8D15-A637C25A1035}" destId="{41E4185E-E963-4A4C-97FB-723C0596AD91}" srcOrd="0" destOrd="0" parTransId="{D832875D-A5CF-40FC-A76E-6B0F938437DC}" sibTransId="{98CAE0E6-0649-4A3A-9185-C759A71FCBD3}"/>
    <dgm:cxn modelId="{BB2E7C60-6961-48B2-9E90-AB31E23BD661}" srcId="{31D3A534-68B2-43CD-8D15-A637C25A1035}" destId="{32383FA2-464F-4A59-A639-3E5F22EF58D1}" srcOrd="1" destOrd="0" parTransId="{4E0EB699-3077-4986-9383-57911A24CDD9}" sibTransId="{B536974A-23B9-4070-93B8-893D45241CE8}"/>
    <dgm:cxn modelId="{F3094142-E2D5-4103-8378-F14F3DC7BE18}" srcId="{357B952C-6F8A-4AB2-933D-305F48BA84AB}" destId="{22111297-DB5E-41B0-BF09-5F654B6A0B84}" srcOrd="0" destOrd="0" parTransId="{F59BFC85-C2BA-49F2-A140-08F3B8815DEB}" sibTransId="{1879A50D-4812-443E-96E8-FF0DEB5FA8E5}"/>
    <dgm:cxn modelId="{BC29E063-1DC2-4D17-A893-9B3EDEB0CAC2}" type="presOf" srcId="{E1841EC5-D636-4BE1-995B-47FC491ADAD9}" destId="{0C588199-05C3-4093-AD46-0D575D1B8107}" srcOrd="1" destOrd="1" presId="urn:microsoft.com/office/officeart/2005/8/layout/hProcess6"/>
    <dgm:cxn modelId="{6CFB194E-C9B4-47C3-A351-DF104A4676BC}" type="presOf" srcId="{62A9E700-5824-46D7-82BA-1AA703C30775}" destId="{B1024784-C94B-4B3C-B827-E845F3C3046B}" srcOrd="1" destOrd="4" presId="urn:microsoft.com/office/officeart/2005/8/layout/hProcess6"/>
    <dgm:cxn modelId="{1CA9586E-3740-43D0-91E4-68950D08D090}" type="presOf" srcId="{41E4185E-E963-4A4C-97FB-723C0596AD91}" destId="{8EEFFC8E-9A0E-4681-BD8D-B9BB9F47B61B}" srcOrd="1" destOrd="0" presId="urn:microsoft.com/office/officeart/2005/8/layout/hProcess6"/>
    <dgm:cxn modelId="{7167B76F-FB6F-43C1-8CF3-07F8063EDB8C}" type="presOf" srcId="{9FC283B2-91F8-4AA7-A669-2F592CA83304}" destId="{B1024784-C94B-4B3C-B827-E845F3C3046B}" srcOrd="1" destOrd="3" presId="urn:microsoft.com/office/officeart/2005/8/layout/hProcess6"/>
    <dgm:cxn modelId="{BD27B852-B978-487A-8038-BB42798AF7D9}" type="presOf" srcId="{4DB530D3-6831-4C49-BA85-DC94F4BF72AE}" destId="{5F387E16-8688-45F4-9F6A-231C2D833D18}" srcOrd="0" destOrd="3" presId="urn:microsoft.com/office/officeart/2005/8/layout/hProcess6"/>
    <dgm:cxn modelId="{AD280053-2E12-454C-8AFE-E3BDB0FD113B}" type="presOf" srcId="{22111297-DB5E-41B0-BF09-5F654B6A0B84}" destId="{0C588199-05C3-4093-AD46-0D575D1B8107}" srcOrd="1" destOrd="0" presId="urn:microsoft.com/office/officeart/2005/8/layout/hProcess6"/>
    <dgm:cxn modelId="{EBFF0476-DB0C-4BC0-A7E4-3822FDF51060}" type="presOf" srcId="{31D3A534-68B2-43CD-8D15-A637C25A1035}" destId="{9B897AD2-56D5-44DC-86BA-E42B808139D2}" srcOrd="0" destOrd="0" presId="urn:microsoft.com/office/officeart/2005/8/layout/hProcess6"/>
    <dgm:cxn modelId="{D4E94C56-9EC9-4FC3-84A0-DED457525CE1}" type="presOf" srcId="{32383FA2-464F-4A59-A639-3E5F22EF58D1}" destId="{8EEFFC8E-9A0E-4681-BD8D-B9BB9F47B61B}" srcOrd="1" destOrd="1" presId="urn:microsoft.com/office/officeart/2005/8/layout/hProcess6"/>
    <dgm:cxn modelId="{18AB5C79-5814-432B-A37B-BEFD9A540FAF}" srcId="{31D3A534-68B2-43CD-8D15-A637C25A1035}" destId="{F2558D56-B0F3-4F4C-81A0-90775B365A7A}" srcOrd="3" destOrd="0" parTransId="{4955135F-4A49-40D6-9E6D-C3E7276F9012}" sibTransId="{3BE70791-07CC-47A3-9949-BB992959AD55}"/>
    <dgm:cxn modelId="{7276AA59-8DB2-4287-827D-2B185C1DA39E}" srcId="{357B952C-6F8A-4AB2-933D-305F48BA84AB}" destId="{D0118543-DBEC-4D12-82EF-D24167F3304A}" srcOrd="2" destOrd="0" parTransId="{8B5E324C-B0DC-45D0-A045-54CECFD51380}" sibTransId="{EB275E0F-63B5-4C47-B05C-B39D339EF73D}"/>
    <dgm:cxn modelId="{8173495A-27FF-45EC-8529-AF31BCEC7D54}" srcId="{715D2EF8-1563-4D79-8FE7-CBA1857793D0}" destId="{F7A611B6-7C91-49B2-8C87-10594F415575}" srcOrd="2" destOrd="0" parTransId="{9E268503-F819-4B60-B41D-ECB32E82E20E}" sibTransId="{83A7BAEB-120E-4A01-9855-9423DEBCB9FF}"/>
    <dgm:cxn modelId="{9EBA927A-3686-4ACE-98EE-797014BF7917}" type="presOf" srcId="{DF1FB703-2475-4AA6-B3E4-E3CBDA27785C}" destId="{03C1CE2E-75E9-4349-8984-3E02542DFCF6}" srcOrd="0" destOrd="0" presId="urn:microsoft.com/office/officeart/2005/8/layout/hProcess6"/>
    <dgm:cxn modelId="{153D7A7C-16CE-4CD5-A03A-23B93BFCDAB1}" srcId="{4FEB85C2-E6A2-4A1E-8E5F-C86B5181B14F}" destId="{3F6CFAF2-63C8-4FD2-8CB5-3B4532235EAA}" srcOrd="0" destOrd="0" parTransId="{5D495DA6-1107-445F-827C-9613BFB345AB}" sibTransId="{47643DEA-1401-4744-AB21-0E04292BCC37}"/>
    <dgm:cxn modelId="{42B4487D-8307-4C32-9383-3FA3BA05A205}" type="presOf" srcId="{F483E18A-D248-4882-B47C-A2138035C779}" destId="{7F06867D-22B4-4AEF-AA7E-7B93DDF277F2}" srcOrd="0" destOrd="1" presId="urn:microsoft.com/office/officeart/2005/8/layout/hProcess6"/>
    <dgm:cxn modelId="{0804977E-92A9-4B43-9D72-DB439A49C740}" srcId="{4FEB85C2-E6A2-4A1E-8E5F-C86B5181B14F}" destId="{357B952C-6F8A-4AB2-933D-305F48BA84AB}" srcOrd="1" destOrd="0" parTransId="{8FEB2327-2D68-4EBD-8FA6-1B2DC7790036}" sibTransId="{B7A5B3DC-F3F5-424E-A5D7-620057A247D0}"/>
    <dgm:cxn modelId="{728CAA83-F1D1-4538-89D1-50C79AF9E7A0}" type="presOf" srcId="{62A9E700-5824-46D7-82BA-1AA703C30775}" destId="{7F06867D-22B4-4AEF-AA7E-7B93DDF277F2}" srcOrd="0" destOrd="4" presId="urn:microsoft.com/office/officeart/2005/8/layout/hProcess6"/>
    <dgm:cxn modelId="{1CFA6485-7C76-4448-82C7-3C609B3B8416}" type="presOf" srcId="{3A2ACFEB-4E5D-47DD-860E-135D59FE5A4D}" destId="{7F06867D-22B4-4AEF-AA7E-7B93DDF277F2}" srcOrd="0" destOrd="0" presId="urn:microsoft.com/office/officeart/2005/8/layout/hProcess6"/>
    <dgm:cxn modelId="{E6F73D8A-3A6A-4F09-9B5C-257E57D0ADC0}" srcId="{357B952C-6F8A-4AB2-933D-305F48BA84AB}" destId="{4DB530D3-6831-4C49-BA85-DC94F4BF72AE}" srcOrd="3" destOrd="0" parTransId="{7151561C-18BA-45F2-B590-7BF825FBD3D4}" sibTransId="{D21F4461-73A7-4232-9B7E-0402488BF58C}"/>
    <dgm:cxn modelId="{F090948C-13C7-410B-8DDF-85C11388B794}" type="presOf" srcId="{32383FA2-464F-4A59-A639-3E5F22EF58D1}" destId="{FB80A638-FBE1-47D1-A6CB-AB1849584A9D}" srcOrd="0" destOrd="1" presId="urn:microsoft.com/office/officeart/2005/8/layout/hProcess6"/>
    <dgm:cxn modelId="{90A2FF8C-694D-4D69-866E-456F4E30D083}" type="presOf" srcId="{69EAFDF4-BCA6-4EB8-9A8B-1878A5B0A57F}" destId="{7F06867D-22B4-4AEF-AA7E-7B93DDF277F2}" srcOrd="0" destOrd="2" presId="urn:microsoft.com/office/officeart/2005/8/layout/hProcess6"/>
    <dgm:cxn modelId="{7B1F4094-9593-4069-B27F-45A86ACB4282}" type="presOf" srcId="{41E4185E-E963-4A4C-97FB-723C0596AD91}" destId="{FB80A638-FBE1-47D1-A6CB-AB1849584A9D}" srcOrd="0" destOrd="0" presId="urn:microsoft.com/office/officeart/2005/8/layout/hProcess6"/>
    <dgm:cxn modelId="{7F07F59E-4951-423D-9AC8-43DC58C884D9}" type="presOf" srcId="{F483E18A-D248-4882-B47C-A2138035C779}" destId="{B1024784-C94B-4B3C-B827-E845F3C3046B}" srcOrd="1" destOrd="1" presId="urn:microsoft.com/office/officeart/2005/8/layout/hProcess6"/>
    <dgm:cxn modelId="{581AFC9F-97DD-43F6-9F7B-949754C97DC8}" srcId="{3F6CFAF2-63C8-4FD2-8CB5-3B4532235EAA}" destId="{26813004-A455-42C1-A920-65429CD94813}" srcOrd="5" destOrd="0" parTransId="{50C4B4D2-90C4-4B7F-9809-F6F9A75B8533}" sibTransId="{3A53C9F8-8D43-4B24-B168-C2DC56DCEF77}"/>
    <dgm:cxn modelId="{EF63F8A6-07F1-4616-873C-6400A5A30E94}" type="presOf" srcId="{2276ED71-2B3C-485E-BE80-0726977357E0}" destId="{CCC9E658-C41F-4F4C-BC98-87A5458A3AF0}" srcOrd="1" destOrd="1" presId="urn:microsoft.com/office/officeart/2005/8/layout/hProcess6"/>
    <dgm:cxn modelId="{BD48F5A8-DDF9-4798-A4D2-6000A6BF223E}" srcId="{715D2EF8-1563-4D79-8FE7-CBA1857793D0}" destId="{2276ED71-2B3C-485E-BE80-0726977357E0}" srcOrd="1" destOrd="0" parTransId="{E2A4C399-AF7E-41B1-8734-206EDB70B94B}" sibTransId="{39B1FF74-812F-4DD7-AF39-B958BC7C0737}"/>
    <dgm:cxn modelId="{4A3975A9-A5F1-4850-93FB-B4D946F7F134}" srcId="{4FEB85C2-E6A2-4A1E-8E5F-C86B5181B14F}" destId="{715D2EF8-1563-4D79-8FE7-CBA1857793D0}" srcOrd="2" destOrd="0" parTransId="{282156CA-98E6-4637-9F59-65C90716C902}" sibTransId="{781F5463-E3E2-4FF0-A36A-B1D0FDEAEBF7}"/>
    <dgm:cxn modelId="{62C5A7A9-285D-41F9-937D-CF82A8EDEAA8}" type="presOf" srcId="{26813004-A455-42C1-A920-65429CD94813}" destId="{B1024784-C94B-4B3C-B827-E845F3C3046B}" srcOrd="1" destOrd="5" presId="urn:microsoft.com/office/officeart/2005/8/layout/hProcess6"/>
    <dgm:cxn modelId="{2DFC99B2-F904-4A2C-815D-BDC21D8839D4}" type="presOf" srcId="{4CDD4A1E-B5AF-4EF8-9572-8626A02AA64E}" destId="{FB80A638-FBE1-47D1-A6CB-AB1849584A9D}" srcOrd="0" destOrd="4" presId="urn:microsoft.com/office/officeart/2005/8/layout/hProcess6"/>
    <dgm:cxn modelId="{6D0023B3-5F90-4BDD-BF03-07BD093E463F}" type="presOf" srcId="{715D2EF8-1563-4D79-8FE7-CBA1857793D0}" destId="{D3E09666-33AD-4EB0-887E-2C3F558C75D8}" srcOrd="0" destOrd="0" presId="urn:microsoft.com/office/officeart/2005/8/layout/hProcess6"/>
    <dgm:cxn modelId="{D4DFF4B3-636B-4ECC-AE17-B651C2BF251E}" type="presOf" srcId="{357B952C-6F8A-4AB2-933D-305F48BA84AB}" destId="{019DAE07-C039-4AF1-82D4-C5AB25B2610A}" srcOrd="0" destOrd="0" presId="urn:microsoft.com/office/officeart/2005/8/layout/hProcess6"/>
    <dgm:cxn modelId="{0D1EEEB7-B437-4125-B84C-53ADC3B11C7E}" type="presOf" srcId="{DF1FB703-2475-4AA6-B3E4-E3CBDA27785C}" destId="{CCC9E658-C41F-4F4C-BC98-87A5458A3AF0}" srcOrd="1" destOrd="0" presId="urn:microsoft.com/office/officeart/2005/8/layout/hProcess6"/>
    <dgm:cxn modelId="{D58814BB-C6C0-4D03-8EB2-FADA2CFDE1AA}" type="presOf" srcId="{22111297-DB5E-41B0-BF09-5F654B6A0B84}" destId="{5F387E16-8688-45F4-9F6A-231C2D833D18}" srcOrd="0" destOrd="0" presId="urn:microsoft.com/office/officeart/2005/8/layout/hProcess6"/>
    <dgm:cxn modelId="{2A05DCBC-EE35-4408-86F2-E09887603D09}" srcId="{3F6CFAF2-63C8-4FD2-8CB5-3B4532235EAA}" destId="{62A9E700-5824-46D7-82BA-1AA703C30775}" srcOrd="4" destOrd="0" parTransId="{68BE3404-4420-4AAB-8C3D-DA7C8097DFC2}" sibTransId="{AE4BABB6-2D39-4CB9-A8A5-DAEEABD7F007}"/>
    <dgm:cxn modelId="{57066DBD-9ABC-4C05-8EA6-0B9999ECA981}" srcId="{3F6CFAF2-63C8-4FD2-8CB5-3B4532235EAA}" destId="{69EAFDF4-BCA6-4EB8-9A8B-1878A5B0A57F}" srcOrd="2" destOrd="0" parTransId="{7571B0F8-7001-4108-86F3-102AC143A0A7}" sibTransId="{08670146-58F1-4AF9-A9C9-2067D0C81CF1}"/>
    <dgm:cxn modelId="{01F5E4BD-5BD6-4E36-8379-6D307340441E}" type="presOf" srcId="{F7A611B6-7C91-49B2-8C87-10594F415575}" destId="{CCC9E658-C41F-4F4C-BC98-87A5458A3AF0}" srcOrd="1" destOrd="2" presId="urn:microsoft.com/office/officeart/2005/8/layout/hProcess6"/>
    <dgm:cxn modelId="{E0CE01C0-DA99-4E93-A495-49D707F8C894}" type="presOf" srcId="{69EAFDF4-BCA6-4EB8-9A8B-1878A5B0A57F}" destId="{B1024784-C94B-4B3C-B827-E845F3C3046B}" srcOrd="1" destOrd="2" presId="urn:microsoft.com/office/officeart/2005/8/layout/hProcess6"/>
    <dgm:cxn modelId="{BBD656C8-C740-45AD-8529-43C84AF07D66}" type="presOf" srcId="{9FC283B2-91F8-4AA7-A669-2F592CA83304}" destId="{7F06867D-22B4-4AEF-AA7E-7B93DDF277F2}" srcOrd="0" destOrd="3" presId="urn:microsoft.com/office/officeart/2005/8/layout/hProcess6"/>
    <dgm:cxn modelId="{71DEFDC8-BCAD-48C8-82B8-338EFD74F13D}" srcId="{4FEB85C2-E6A2-4A1E-8E5F-C86B5181B14F}" destId="{31D3A534-68B2-43CD-8D15-A637C25A1035}" srcOrd="3" destOrd="0" parTransId="{16AA94DD-FFE6-4B09-9109-EE68E7EBB72B}" sibTransId="{ED64B5E2-6304-4EC4-A372-C0248841F828}"/>
    <dgm:cxn modelId="{D93A8BC9-33E3-4268-B464-637DEABC1DF6}" srcId="{3F6CFAF2-63C8-4FD2-8CB5-3B4532235EAA}" destId="{9FC283B2-91F8-4AA7-A669-2F592CA83304}" srcOrd="3" destOrd="0" parTransId="{F76B4114-73FD-4E33-B2E6-5AF7BEC45B04}" sibTransId="{B7372B5D-2AFC-42FC-B62F-EB015A860658}"/>
    <dgm:cxn modelId="{3FA745CB-BDA8-4D52-BB00-CDBAD72E2E5D}" srcId="{31D3A534-68B2-43CD-8D15-A637C25A1035}" destId="{1F6DF63C-6A8F-473F-9283-9A638177AD27}" srcOrd="5" destOrd="0" parTransId="{A9D07FD1-574E-48C5-AF67-A039C9CC0D8E}" sibTransId="{209AD487-BB59-497E-953B-5ADB3B498A06}"/>
    <dgm:cxn modelId="{D30806D3-3814-4C09-AD8A-F674F5417CA6}" srcId="{715D2EF8-1563-4D79-8FE7-CBA1857793D0}" destId="{DF1FB703-2475-4AA6-B3E4-E3CBDA27785C}" srcOrd="0" destOrd="0" parTransId="{6F065710-E3F9-4788-B3D0-850DADD45FCA}" sibTransId="{0775A61E-76B7-4BD8-99AF-E5CEF4E7C22D}"/>
    <dgm:cxn modelId="{EF25AED5-A28F-4A78-B36C-5C9448CB91C4}" type="presOf" srcId="{D0118543-DBEC-4D12-82EF-D24167F3304A}" destId="{5F387E16-8688-45F4-9F6A-231C2D833D18}" srcOrd="0" destOrd="2" presId="urn:microsoft.com/office/officeart/2005/8/layout/hProcess6"/>
    <dgm:cxn modelId="{93565FDA-31C1-40B6-A57C-680C7A2ED36C}" type="presOf" srcId="{4DB530D3-6831-4C49-BA85-DC94F4BF72AE}" destId="{0C588199-05C3-4093-AD46-0D575D1B8107}" srcOrd="1" destOrd="3" presId="urn:microsoft.com/office/officeart/2005/8/layout/hProcess6"/>
    <dgm:cxn modelId="{B364E3DE-75FD-4D0B-9995-1F63E50DAD2F}" type="presOf" srcId="{26813004-A455-42C1-A920-65429CD94813}" destId="{7F06867D-22B4-4AEF-AA7E-7B93DDF277F2}" srcOrd="0" destOrd="5" presId="urn:microsoft.com/office/officeart/2005/8/layout/hProcess6"/>
    <dgm:cxn modelId="{F4106DE0-B079-41EE-B27B-E06F3EF78781}" type="presOf" srcId="{E1841EC5-D636-4BE1-995B-47FC491ADAD9}" destId="{5F387E16-8688-45F4-9F6A-231C2D833D18}" srcOrd="0" destOrd="1" presId="urn:microsoft.com/office/officeart/2005/8/layout/hProcess6"/>
    <dgm:cxn modelId="{D2AA35E2-5CC7-4AB7-9F9E-FA7BD2DFF664}" type="presOf" srcId="{1F6DF63C-6A8F-473F-9283-9A638177AD27}" destId="{FB80A638-FBE1-47D1-A6CB-AB1849584A9D}" srcOrd="0" destOrd="5" presId="urn:microsoft.com/office/officeart/2005/8/layout/hProcess6"/>
    <dgm:cxn modelId="{5FA7EEE5-ACAB-4C06-9F7E-298FB23C8456}" srcId="{3F6CFAF2-63C8-4FD2-8CB5-3B4532235EAA}" destId="{F483E18A-D248-4882-B47C-A2138035C779}" srcOrd="1" destOrd="0" parTransId="{CD5B7881-49AD-4A61-939D-B7F4487B2F52}" sibTransId="{DEB8798C-FA2A-4038-85B2-372943F837D1}"/>
    <dgm:cxn modelId="{89DC97EA-A6C5-4569-A0E1-46DBBE25B72F}" type="presOf" srcId="{4FEB85C2-E6A2-4A1E-8E5F-C86B5181B14F}" destId="{5CD572D3-AEF5-465E-B6CC-B17C8AAC72FB}" srcOrd="0" destOrd="0" presId="urn:microsoft.com/office/officeart/2005/8/layout/hProcess6"/>
    <dgm:cxn modelId="{99B6D0EF-8C31-4110-8340-28BDCC943B4B}" type="presOf" srcId="{F7A611B6-7C91-49B2-8C87-10594F415575}" destId="{03C1CE2E-75E9-4349-8984-3E02542DFCF6}" srcOrd="0" destOrd="2" presId="urn:microsoft.com/office/officeart/2005/8/layout/hProcess6"/>
    <dgm:cxn modelId="{F256B0F4-F98D-42B0-97C7-4932C9C5496D}" type="presOf" srcId="{2276ED71-2B3C-485E-BE80-0726977357E0}" destId="{03C1CE2E-75E9-4349-8984-3E02542DFCF6}" srcOrd="0" destOrd="1" presId="urn:microsoft.com/office/officeart/2005/8/layout/hProcess6"/>
    <dgm:cxn modelId="{438F70FA-58D6-42A3-BEAA-F5834346D6B6}" type="presOf" srcId="{1F6DF63C-6A8F-473F-9283-9A638177AD27}" destId="{8EEFFC8E-9A0E-4681-BD8D-B9BB9F47B61B}" srcOrd="1" destOrd="5" presId="urn:microsoft.com/office/officeart/2005/8/layout/hProcess6"/>
    <dgm:cxn modelId="{C28AA28A-2CFE-48B9-A968-087C4444EAE6}" type="presParOf" srcId="{5CD572D3-AEF5-465E-B6CC-B17C8AAC72FB}" destId="{434557C1-E5D6-4518-AED7-2B8F1BAC5C84}" srcOrd="0" destOrd="0" presId="urn:microsoft.com/office/officeart/2005/8/layout/hProcess6"/>
    <dgm:cxn modelId="{BF745A39-1717-40DB-952E-DDB38D3D1730}" type="presParOf" srcId="{434557C1-E5D6-4518-AED7-2B8F1BAC5C84}" destId="{65B49607-6EF2-4814-9C12-2C3D6625B6C5}" srcOrd="0" destOrd="0" presId="urn:microsoft.com/office/officeart/2005/8/layout/hProcess6"/>
    <dgm:cxn modelId="{52CEABB6-F6FB-43F7-96A9-EE72DFE1BE97}" type="presParOf" srcId="{434557C1-E5D6-4518-AED7-2B8F1BAC5C84}" destId="{7F06867D-22B4-4AEF-AA7E-7B93DDF277F2}" srcOrd="1" destOrd="0" presId="urn:microsoft.com/office/officeart/2005/8/layout/hProcess6"/>
    <dgm:cxn modelId="{8723ABC1-D66D-43BC-8F62-6E93051E31AA}" type="presParOf" srcId="{434557C1-E5D6-4518-AED7-2B8F1BAC5C84}" destId="{B1024784-C94B-4B3C-B827-E845F3C3046B}" srcOrd="2" destOrd="0" presId="urn:microsoft.com/office/officeart/2005/8/layout/hProcess6"/>
    <dgm:cxn modelId="{1C44EE0C-705A-4F52-B617-4A052200005B}" type="presParOf" srcId="{434557C1-E5D6-4518-AED7-2B8F1BAC5C84}" destId="{CC94C28E-22AA-47B3-8FC1-FAE01DCCB443}" srcOrd="3" destOrd="0" presId="urn:microsoft.com/office/officeart/2005/8/layout/hProcess6"/>
    <dgm:cxn modelId="{AC3AB5B9-BEF4-4E2B-8103-0E0C125E5A01}" type="presParOf" srcId="{5CD572D3-AEF5-465E-B6CC-B17C8AAC72FB}" destId="{FBEA814B-53F6-46B0-A344-E3E400F45203}" srcOrd="1" destOrd="0" presId="urn:microsoft.com/office/officeart/2005/8/layout/hProcess6"/>
    <dgm:cxn modelId="{25E2B398-4EBD-476C-9546-500508A09987}" type="presParOf" srcId="{5CD572D3-AEF5-465E-B6CC-B17C8AAC72FB}" destId="{4CA3615E-D0F5-4511-BB78-D35E3EDC6ED9}" srcOrd="2" destOrd="0" presId="urn:microsoft.com/office/officeart/2005/8/layout/hProcess6"/>
    <dgm:cxn modelId="{70FB3D6D-C183-4379-926B-F0F969532DC0}" type="presParOf" srcId="{4CA3615E-D0F5-4511-BB78-D35E3EDC6ED9}" destId="{57819E82-29A5-496D-8360-45485831E631}" srcOrd="0" destOrd="0" presId="urn:microsoft.com/office/officeart/2005/8/layout/hProcess6"/>
    <dgm:cxn modelId="{0574BBCB-2FBC-4A32-BF71-0BC1A3E2C540}" type="presParOf" srcId="{4CA3615E-D0F5-4511-BB78-D35E3EDC6ED9}" destId="{5F387E16-8688-45F4-9F6A-231C2D833D18}" srcOrd="1" destOrd="0" presId="urn:microsoft.com/office/officeart/2005/8/layout/hProcess6"/>
    <dgm:cxn modelId="{192CB83D-DCC2-4B75-AD1A-F0CC02F270A6}" type="presParOf" srcId="{4CA3615E-D0F5-4511-BB78-D35E3EDC6ED9}" destId="{0C588199-05C3-4093-AD46-0D575D1B8107}" srcOrd="2" destOrd="0" presId="urn:microsoft.com/office/officeart/2005/8/layout/hProcess6"/>
    <dgm:cxn modelId="{341012B1-F886-4A91-967D-0174A5291CCA}" type="presParOf" srcId="{4CA3615E-D0F5-4511-BB78-D35E3EDC6ED9}" destId="{019DAE07-C039-4AF1-82D4-C5AB25B2610A}" srcOrd="3" destOrd="0" presId="urn:microsoft.com/office/officeart/2005/8/layout/hProcess6"/>
    <dgm:cxn modelId="{25274397-41B2-4B4E-861F-D99D40EBB11B}" type="presParOf" srcId="{5CD572D3-AEF5-465E-B6CC-B17C8AAC72FB}" destId="{3DCC8078-DBA9-44B9-B384-76EFAC004803}" srcOrd="3" destOrd="0" presId="urn:microsoft.com/office/officeart/2005/8/layout/hProcess6"/>
    <dgm:cxn modelId="{7AD0C387-A339-4FB1-B004-E2C2C7C00D00}" type="presParOf" srcId="{5CD572D3-AEF5-465E-B6CC-B17C8AAC72FB}" destId="{0B322440-93B7-44C7-9CE8-A6BA4025A0B5}" srcOrd="4" destOrd="0" presId="urn:microsoft.com/office/officeart/2005/8/layout/hProcess6"/>
    <dgm:cxn modelId="{D7FE1610-55AC-4F78-A9DF-39A17E1D8CCA}" type="presParOf" srcId="{0B322440-93B7-44C7-9CE8-A6BA4025A0B5}" destId="{002D4C9E-8FA3-43B3-BF97-9102D18F547E}" srcOrd="0" destOrd="0" presId="urn:microsoft.com/office/officeart/2005/8/layout/hProcess6"/>
    <dgm:cxn modelId="{5B32B5DE-4CA8-48FC-8297-AC1D7EDF4060}" type="presParOf" srcId="{0B322440-93B7-44C7-9CE8-A6BA4025A0B5}" destId="{03C1CE2E-75E9-4349-8984-3E02542DFCF6}" srcOrd="1" destOrd="0" presId="urn:microsoft.com/office/officeart/2005/8/layout/hProcess6"/>
    <dgm:cxn modelId="{2E68AB16-4529-4BF7-B3D5-F4165ECA7BB0}" type="presParOf" srcId="{0B322440-93B7-44C7-9CE8-A6BA4025A0B5}" destId="{CCC9E658-C41F-4F4C-BC98-87A5458A3AF0}" srcOrd="2" destOrd="0" presId="urn:microsoft.com/office/officeart/2005/8/layout/hProcess6"/>
    <dgm:cxn modelId="{07EAC691-AA8F-47DD-90F8-AE2994A989F6}" type="presParOf" srcId="{0B322440-93B7-44C7-9CE8-A6BA4025A0B5}" destId="{D3E09666-33AD-4EB0-887E-2C3F558C75D8}" srcOrd="3" destOrd="0" presId="urn:microsoft.com/office/officeart/2005/8/layout/hProcess6"/>
    <dgm:cxn modelId="{EC22B52A-641B-4B46-BC04-D7D0398CD298}" type="presParOf" srcId="{5CD572D3-AEF5-465E-B6CC-B17C8AAC72FB}" destId="{F501F483-3871-4FAE-BD31-6860E567FDC7}" srcOrd="5" destOrd="0" presId="urn:microsoft.com/office/officeart/2005/8/layout/hProcess6"/>
    <dgm:cxn modelId="{908AEDC1-2CB6-4AE0-BF14-7F636945929E}" type="presParOf" srcId="{5CD572D3-AEF5-465E-B6CC-B17C8AAC72FB}" destId="{78C0FF19-27E5-4BE2-A8A0-4731696AA40B}" srcOrd="6" destOrd="0" presId="urn:microsoft.com/office/officeart/2005/8/layout/hProcess6"/>
    <dgm:cxn modelId="{956E02C0-9FC7-4E59-BDDF-C0CFDA41D549}" type="presParOf" srcId="{78C0FF19-27E5-4BE2-A8A0-4731696AA40B}" destId="{58FB0A8E-95F9-4B0D-B390-6C213F721EF9}" srcOrd="0" destOrd="0" presId="urn:microsoft.com/office/officeart/2005/8/layout/hProcess6"/>
    <dgm:cxn modelId="{8B7A7BA5-7B25-4CAB-ABE9-6724DF9F6EF4}" type="presParOf" srcId="{78C0FF19-27E5-4BE2-A8A0-4731696AA40B}" destId="{FB80A638-FBE1-47D1-A6CB-AB1849584A9D}" srcOrd="1" destOrd="0" presId="urn:microsoft.com/office/officeart/2005/8/layout/hProcess6"/>
    <dgm:cxn modelId="{DAB26282-C75C-4859-99BB-0BCE0E8819C9}" type="presParOf" srcId="{78C0FF19-27E5-4BE2-A8A0-4731696AA40B}" destId="{8EEFFC8E-9A0E-4681-BD8D-B9BB9F47B61B}" srcOrd="2" destOrd="0" presId="urn:microsoft.com/office/officeart/2005/8/layout/hProcess6"/>
    <dgm:cxn modelId="{AD06EAAC-5F21-4FC5-A292-1D5E47AA5FB9}" type="presParOf" srcId="{78C0FF19-27E5-4BE2-A8A0-4731696AA40B}" destId="{9B897AD2-56D5-44DC-86BA-E42B808139D2}"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1A44F-C2E6-4D0C-BAB6-4173E79B2DF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kumimoji="1" lang="ja-JP" altLang="en-US"/>
        </a:p>
      </dgm:t>
    </dgm:pt>
    <dgm:pt modelId="{F0E8C50C-F9E3-43C9-9ACE-4D93949CA52C}">
      <dgm:prSet phldrT="[テキスト]" custT="1"/>
      <dgm:spPr>
        <a:solidFill>
          <a:srgbClr val="7030A0"/>
        </a:solidFill>
      </dgm:spPr>
      <dgm:t>
        <a:bodyPr/>
        <a:lstStyle/>
        <a:p>
          <a:r>
            <a:rPr kumimoji="1" lang="ja-JP" altLang="en-US" sz="2400" b="1" dirty="0"/>
            <a:t>援助国</a:t>
          </a:r>
          <a:endParaRPr kumimoji="1" lang="en-US" altLang="ja-JP" sz="2400" b="1" dirty="0"/>
        </a:p>
        <a:p>
          <a:r>
            <a:rPr kumimoji="1" lang="ja-JP" altLang="en-US" sz="2000" dirty="0"/>
            <a:t>柏南ロータリークラブ</a:t>
          </a:r>
        </a:p>
      </dgm:t>
    </dgm:pt>
    <dgm:pt modelId="{CAA12B9F-2B5B-4359-B164-067FA48D1847}" type="parTrans" cxnId="{39A6DCC8-A1AA-4E3E-88F9-5C726A996A21}">
      <dgm:prSet/>
      <dgm:spPr/>
      <dgm:t>
        <a:bodyPr/>
        <a:lstStyle/>
        <a:p>
          <a:endParaRPr kumimoji="1" lang="ja-JP" altLang="en-US"/>
        </a:p>
      </dgm:t>
    </dgm:pt>
    <dgm:pt modelId="{FF5E81D7-A891-4F95-94DE-7F92C987463C}" type="sibTrans" cxnId="{39A6DCC8-A1AA-4E3E-88F9-5C726A996A21}">
      <dgm:prSet/>
      <dgm:spPr/>
      <dgm:t>
        <a:bodyPr/>
        <a:lstStyle/>
        <a:p>
          <a:endParaRPr kumimoji="1" lang="ja-JP" altLang="en-US"/>
        </a:p>
      </dgm:t>
    </dgm:pt>
    <dgm:pt modelId="{9978A864-DD24-4E0E-A92F-67AD9818F902}">
      <dgm:prSet phldrT="[テキスト]" custT="1"/>
      <dgm:spPr>
        <a:solidFill>
          <a:srgbClr val="7030A0"/>
        </a:solidFill>
      </dgm:spPr>
      <dgm:t>
        <a:bodyPr/>
        <a:lstStyle/>
        <a:p>
          <a:r>
            <a:rPr kumimoji="1" lang="ja-JP" altLang="en-US" sz="2400" b="1" dirty="0"/>
            <a:t>実施国</a:t>
          </a:r>
          <a:endParaRPr kumimoji="1" lang="en-US" altLang="ja-JP" sz="2400" b="1" dirty="0"/>
        </a:p>
        <a:p>
          <a:r>
            <a:rPr kumimoji="1" lang="en-US" altLang="ja-JP" sz="2400" dirty="0"/>
            <a:t>Thika Rotary Club</a:t>
          </a:r>
          <a:endParaRPr kumimoji="1" lang="ja-JP" altLang="en-US" sz="2400" dirty="0"/>
        </a:p>
      </dgm:t>
    </dgm:pt>
    <dgm:pt modelId="{2D58968F-7DE0-4FAB-A5C7-0F6E5F871559}" type="parTrans" cxnId="{69D2DA10-4727-45B8-9D48-F3B87E142411}">
      <dgm:prSet/>
      <dgm:spPr/>
      <dgm:t>
        <a:bodyPr/>
        <a:lstStyle/>
        <a:p>
          <a:endParaRPr kumimoji="1" lang="ja-JP" altLang="en-US"/>
        </a:p>
      </dgm:t>
    </dgm:pt>
    <dgm:pt modelId="{59D5C6AA-82D6-4BC4-A095-DD3E612D2645}" type="sibTrans" cxnId="{69D2DA10-4727-45B8-9D48-F3B87E142411}">
      <dgm:prSet/>
      <dgm:spPr/>
      <dgm:t>
        <a:bodyPr/>
        <a:lstStyle/>
        <a:p>
          <a:endParaRPr kumimoji="1" lang="ja-JP" altLang="en-US"/>
        </a:p>
      </dgm:t>
    </dgm:pt>
    <dgm:pt modelId="{46CBFC5F-8C84-477C-915B-1B813F5C426A}">
      <dgm:prSet phldrT="[テキスト]"/>
      <dgm:spPr/>
      <dgm:t>
        <a:bodyPr/>
        <a:lstStyle/>
        <a:p>
          <a:r>
            <a:rPr kumimoji="1" lang="ja-JP" altLang="en-US" dirty="0"/>
            <a:t>ムランガ郡政府</a:t>
          </a:r>
          <a:endParaRPr kumimoji="1" lang="en-US" altLang="ja-JP" dirty="0"/>
        </a:p>
        <a:p>
          <a:r>
            <a:rPr kumimoji="1" lang="ja-JP" altLang="en-US" dirty="0"/>
            <a:t>施設の運営資金・医師、看護師、清掃員の派遣など</a:t>
          </a:r>
        </a:p>
      </dgm:t>
    </dgm:pt>
    <dgm:pt modelId="{8DB3A2DE-C8BF-4B80-916D-04EDA8A0E3B5}" type="parTrans" cxnId="{C47A0ABC-B1EA-4965-9822-0EB49C296434}">
      <dgm:prSet/>
      <dgm:spPr/>
      <dgm:t>
        <a:bodyPr/>
        <a:lstStyle/>
        <a:p>
          <a:endParaRPr kumimoji="1" lang="ja-JP" altLang="en-US"/>
        </a:p>
      </dgm:t>
    </dgm:pt>
    <dgm:pt modelId="{96A5E731-E84C-47DA-8370-649B1289050A}" type="sibTrans" cxnId="{C47A0ABC-B1EA-4965-9822-0EB49C296434}">
      <dgm:prSet/>
      <dgm:spPr/>
      <dgm:t>
        <a:bodyPr/>
        <a:lstStyle/>
        <a:p>
          <a:endParaRPr kumimoji="1" lang="ja-JP" altLang="en-US"/>
        </a:p>
      </dgm:t>
    </dgm:pt>
    <dgm:pt modelId="{064F3EE8-BAA1-421F-A893-130E4C0746C8}">
      <dgm:prSet phldrT="[テキスト]"/>
      <dgm:spPr/>
      <dgm:t>
        <a:bodyPr/>
        <a:lstStyle/>
        <a:p>
          <a:r>
            <a:rPr kumimoji="1" lang="ja-JP" altLang="en-US" b="1" dirty="0">
              <a:solidFill>
                <a:schemeClr val="bg1"/>
              </a:solidFill>
            </a:rPr>
            <a:t>パートナーシップ「母子の健康」</a:t>
          </a:r>
        </a:p>
      </dgm:t>
    </dgm:pt>
    <dgm:pt modelId="{D537194A-3C32-4AB5-A6EF-887718ECA421}" type="parTrans" cxnId="{F1A3CE39-BC6F-40B5-85A7-466357FCACFD}">
      <dgm:prSet/>
      <dgm:spPr/>
      <dgm:t>
        <a:bodyPr/>
        <a:lstStyle/>
        <a:p>
          <a:endParaRPr kumimoji="1" lang="ja-JP" altLang="en-US"/>
        </a:p>
      </dgm:t>
    </dgm:pt>
    <dgm:pt modelId="{29A390D8-7C4E-46BC-B17D-E2AC1413CE19}" type="sibTrans" cxnId="{F1A3CE39-BC6F-40B5-85A7-466357FCACFD}">
      <dgm:prSet/>
      <dgm:spPr/>
      <dgm:t>
        <a:bodyPr/>
        <a:lstStyle/>
        <a:p>
          <a:endParaRPr kumimoji="1" lang="ja-JP" altLang="en-US"/>
        </a:p>
      </dgm:t>
    </dgm:pt>
    <dgm:pt modelId="{4CAB5F8C-2B6F-463D-ADC4-03BF7D095C8E}">
      <dgm:prSet phldrT="[テキスト]"/>
      <dgm:spPr/>
      <dgm:t>
        <a:bodyPr/>
        <a:lstStyle/>
        <a:p>
          <a:r>
            <a:rPr kumimoji="1" lang="ja-JP" altLang="en-US" dirty="0"/>
            <a:t>モヨ・チルドレンセンター</a:t>
          </a:r>
          <a:endParaRPr kumimoji="1" lang="en-US" altLang="ja-JP" dirty="0"/>
        </a:p>
        <a:p>
          <a:r>
            <a:rPr kumimoji="1" lang="ja-JP" altLang="en-US" dirty="0"/>
            <a:t>日本人が運営する</a:t>
          </a:r>
          <a:r>
            <a:rPr kumimoji="1" lang="en-US" altLang="ja-JP" dirty="0"/>
            <a:t>NGO</a:t>
          </a:r>
          <a:endParaRPr kumimoji="1" lang="ja-JP" altLang="en-US" dirty="0"/>
        </a:p>
      </dgm:t>
    </dgm:pt>
    <dgm:pt modelId="{23370195-7CFA-4B6F-A798-B6E0F93F5C24}" type="parTrans" cxnId="{68961436-5CB5-464C-94F2-2959DCA92726}">
      <dgm:prSet/>
      <dgm:spPr/>
      <dgm:t>
        <a:bodyPr/>
        <a:lstStyle/>
        <a:p>
          <a:endParaRPr kumimoji="1" lang="ja-JP" altLang="en-US"/>
        </a:p>
      </dgm:t>
    </dgm:pt>
    <dgm:pt modelId="{C6D81368-1DA3-487F-B592-02B06A41F984}" type="sibTrans" cxnId="{68961436-5CB5-464C-94F2-2959DCA92726}">
      <dgm:prSet/>
      <dgm:spPr/>
      <dgm:t>
        <a:bodyPr/>
        <a:lstStyle/>
        <a:p>
          <a:endParaRPr kumimoji="1" lang="ja-JP" altLang="en-US"/>
        </a:p>
      </dgm:t>
    </dgm:pt>
    <dgm:pt modelId="{06DAD4CD-DEB7-4BFC-BFBA-617A96289EC8}" type="pres">
      <dgm:prSet presAssocID="{D241A44F-C2E6-4D0C-BAB6-4173E79B2DFE}" presName="diagram" presStyleCnt="0">
        <dgm:presLayoutVars>
          <dgm:dir/>
          <dgm:resizeHandles val="exact"/>
        </dgm:presLayoutVars>
      </dgm:prSet>
      <dgm:spPr/>
    </dgm:pt>
    <dgm:pt modelId="{C395D993-BDB4-475A-9E13-E315049E8E90}" type="pres">
      <dgm:prSet presAssocID="{F0E8C50C-F9E3-43C9-9ACE-4D93949CA52C}" presName="node" presStyleLbl="node1" presStyleIdx="0" presStyleCnt="5" custScaleX="57858" custScaleY="48718" custLinFactNeighborX="213" custLinFactNeighborY="5497">
        <dgm:presLayoutVars>
          <dgm:bulletEnabled val="1"/>
        </dgm:presLayoutVars>
      </dgm:prSet>
      <dgm:spPr/>
    </dgm:pt>
    <dgm:pt modelId="{4C96CB29-C418-4AD5-9343-FB9E90068FEC}" type="pres">
      <dgm:prSet presAssocID="{FF5E81D7-A891-4F95-94DE-7F92C987463C}" presName="sibTrans" presStyleCnt="0"/>
      <dgm:spPr/>
    </dgm:pt>
    <dgm:pt modelId="{CD38E608-294B-42AB-B42B-12BDA9654B42}" type="pres">
      <dgm:prSet presAssocID="{9978A864-DD24-4E0E-A92F-67AD9818F902}" presName="node" presStyleLbl="node1" presStyleIdx="1" presStyleCnt="5" custScaleX="57723" custScaleY="47622" custLinFactNeighborX="74564" custLinFactNeighborY="4503">
        <dgm:presLayoutVars>
          <dgm:bulletEnabled val="1"/>
        </dgm:presLayoutVars>
      </dgm:prSet>
      <dgm:spPr/>
    </dgm:pt>
    <dgm:pt modelId="{5F4810AE-C790-4B3D-AD5E-C585C09E1D58}" type="pres">
      <dgm:prSet presAssocID="{59D5C6AA-82D6-4BC4-A095-DD3E612D2645}" presName="sibTrans" presStyleCnt="0"/>
      <dgm:spPr/>
    </dgm:pt>
    <dgm:pt modelId="{D8713064-50F7-4C7A-9AB9-CC24F29FDE79}" type="pres">
      <dgm:prSet presAssocID="{46CBFC5F-8C84-477C-915B-1B813F5C426A}" presName="node" presStyleLbl="node1" presStyleIdx="2" presStyleCnt="5" custScaleX="65129" custScaleY="26759" custLinFactNeighborX="-68947" custLinFactNeighborY="76821">
        <dgm:presLayoutVars>
          <dgm:bulletEnabled val="1"/>
        </dgm:presLayoutVars>
      </dgm:prSet>
      <dgm:spPr/>
    </dgm:pt>
    <dgm:pt modelId="{99FD7682-F8A2-440F-93ED-527665CFE779}" type="pres">
      <dgm:prSet presAssocID="{96A5E731-E84C-47DA-8370-649B1289050A}" presName="sibTrans" presStyleCnt="0"/>
      <dgm:spPr/>
    </dgm:pt>
    <dgm:pt modelId="{DC300DEF-7CAF-4867-A81D-0544FD86C625}" type="pres">
      <dgm:prSet presAssocID="{064F3EE8-BAA1-421F-A893-130E4C0746C8}" presName="node" presStyleLbl="node1" presStyleIdx="3" presStyleCnt="5" custScaleX="80354" custScaleY="42629" custLinFactNeighborX="28454" custLinFactNeighborY="-59586">
        <dgm:presLayoutVars>
          <dgm:bulletEnabled val="1"/>
        </dgm:presLayoutVars>
      </dgm:prSet>
      <dgm:spPr>
        <a:prstGeom prst="leftRightArrow">
          <a:avLst/>
        </a:prstGeom>
      </dgm:spPr>
    </dgm:pt>
    <dgm:pt modelId="{30F34F86-58DD-4365-AA03-B3D8D20E1099}" type="pres">
      <dgm:prSet presAssocID="{29A390D8-7C4E-46BC-B17D-E2AC1413CE19}" presName="sibTrans" presStyleCnt="0"/>
      <dgm:spPr/>
    </dgm:pt>
    <dgm:pt modelId="{B9235397-5B81-4F74-A07B-2C3081D7B3BD}" type="pres">
      <dgm:prSet presAssocID="{4CAB5F8C-2B6F-463D-ADC4-03BF7D095C8E}" presName="node" presStyleLbl="node1" presStyleIdx="4" presStyleCnt="5" custScaleX="50335" custScaleY="20201" custLinFactX="-21682" custLinFactNeighborX="-100000" custLinFactNeighborY="17034">
        <dgm:presLayoutVars>
          <dgm:bulletEnabled val="1"/>
        </dgm:presLayoutVars>
      </dgm:prSet>
      <dgm:spPr/>
    </dgm:pt>
  </dgm:ptLst>
  <dgm:cxnLst>
    <dgm:cxn modelId="{69D2DA10-4727-45B8-9D48-F3B87E142411}" srcId="{D241A44F-C2E6-4D0C-BAB6-4173E79B2DFE}" destId="{9978A864-DD24-4E0E-A92F-67AD9818F902}" srcOrd="1" destOrd="0" parTransId="{2D58968F-7DE0-4FAB-A5C7-0F6E5F871559}" sibTransId="{59D5C6AA-82D6-4BC4-A095-DD3E612D2645}"/>
    <dgm:cxn modelId="{68961436-5CB5-464C-94F2-2959DCA92726}" srcId="{D241A44F-C2E6-4D0C-BAB6-4173E79B2DFE}" destId="{4CAB5F8C-2B6F-463D-ADC4-03BF7D095C8E}" srcOrd="4" destOrd="0" parTransId="{23370195-7CFA-4B6F-A798-B6E0F93F5C24}" sibTransId="{C6D81368-1DA3-487F-B592-02B06A41F984}"/>
    <dgm:cxn modelId="{F1A3CE39-BC6F-40B5-85A7-466357FCACFD}" srcId="{D241A44F-C2E6-4D0C-BAB6-4173E79B2DFE}" destId="{064F3EE8-BAA1-421F-A893-130E4C0746C8}" srcOrd="3" destOrd="0" parTransId="{D537194A-3C32-4AB5-A6EF-887718ECA421}" sibTransId="{29A390D8-7C4E-46BC-B17D-E2AC1413CE19}"/>
    <dgm:cxn modelId="{3589703B-E6CE-40F9-9E7B-E74520A7578C}" type="presOf" srcId="{46CBFC5F-8C84-477C-915B-1B813F5C426A}" destId="{D8713064-50F7-4C7A-9AB9-CC24F29FDE79}" srcOrd="0" destOrd="0" presId="urn:microsoft.com/office/officeart/2005/8/layout/default"/>
    <dgm:cxn modelId="{1A62F371-3684-4528-BF81-42471D2AC2B8}" type="presOf" srcId="{4CAB5F8C-2B6F-463D-ADC4-03BF7D095C8E}" destId="{B9235397-5B81-4F74-A07B-2C3081D7B3BD}" srcOrd="0" destOrd="0" presId="urn:microsoft.com/office/officeart/2005/8/layout/default"/>
    <dgm:cxn modelId="{C9B6E88D-7EDC-44BC-824E-80F9840BED88}" type="presOf" srcId="{9978A864-DD24-4E0E-A92F-67AD9818F902}" destId="{CD38E608-294B-42AB-B42B-12BDA9654B42}" srcOrd="0" destOrd="0" presId="urn:microsoft.com/office/officeart/2005/8/layout/default"/>
    <dgm:cxn modelId="{404DDB93-F566-4D90-BA2D-D05F99D42908}" type="presOf" srcId="{064F3EE8-BAA1-421F-A893-130E4C0746C8}" destId="{DC300DEF-7CAF-4867-A81D-0544FD86C625}" srcOrd="0" destOrd="0" presId="urn:microsoft.com/office/officeart/2005/8/layout/default"/>
    <dgm:cxn modelId="{C47A0ABC-B1EA-4965-9822-0EB49C296434}" srcId="{D241A44F-C2E6-4D0C-BAB6-4173E79B2DFE}" destId="{46CBFC5F-8C84-477C-915B-1B813F5C426A}" srcOrd="2" destOrd="0" parTransId="{8DB3A2DE-C8BF-4B80-916D-04EDA8A0E3B5}" sibTransId="{96A5E731-E84C-47DA-8370-649B1289050A}"/>
    <dgm:cxn modelId="{39A6DCC8-A1AA-4E3E-88F9-5C726A996A21}" srcId="{D241A44F-C2E6-4D0C-BAB6-4173E79B2DFE}" destId="{F0E8C50C-F9E3-43C9-9ACE-4D93949CA52C}" srcOrd="0" destOrd="0" parTransId="{CAA12B9F-2B5B-4359-B164-067FA48D1847}" sibTransId="{FF5E81D7-A891-4F95-94DE-7F92C987463C}"/>
    <dgm:cxn modelId="{0F18D2DA-9FD0-44F3-978F-B6EC59BE18D1}" type="presOf" srcId="{F0E8C50C-F9E3-43C9-9ACE-4D93949CA52C}" destId="{C395D993-BDB4-475A-9E13-E315049E8E90}" srcOrd="0" destOrd="0" presId="urn:microsoft.com/office/officeart/2005/8/layout/default"/>
    <dgm:cxn modelId="{ADC6E9DA-79B9-43A4-B0E2-C78F5F80BCC9}" type="presOf" srcId="{D241A44F-C2E6-4D0C-BAB6-4173E79B2DFE}" destId="{06DAD4CD-DEB7-4BFC-BFBA-617A96289EC8}" srcOrd="0" destOrd="0" presId="urn:microsoft.com/office/officeart/2005/8/layout/default"/>
    <dgm:cxn modelId="{154E2CD7-9036-48BF-B0E4-09F656AE8B9D}" type="presParOf" srcId="{06DAD4CD-DEB7-4BFC-BFBA-617A96289EC8}" destId="{C395D993-BDB4-475A-9E13-E315049E8E90}" srcOrd="0" destOrd="0" presId="urn:microsoft.com/office/officeart/2005/8/layout/default"/>
    <dgm:cxn modelId="{7FB92A85-677E-472C-959D-DF3E711E6DD8}" type="presParOf" srcId="{06DAD4CD-DEB7-4BFC-BFBA-617A96289EC8}" destId="{4C96CB29-C418-4AD5-9343-FB9E90068FEC}" srcOrd="1" destOrd="0" presId="urn:microsoft.com/office/officeart/2005/8/layout/default"/>
    <dgm:cxn modelId="{893B5421-FBBA-4D80-81CC-5927AC498538}" type="presParOf" srcId="{06DAD4CD-DEB7-4BFC-BFBA-617A96289EC8}" destId="{CD38E608-294B-42AB-B42B-12BDA9654B42}" srcOrd="2" destOrd="0" presId="urn:microsoft.com/office/officeart/2005/8/layout/default"/>
    <dgm:cxn modelId="{7FE5222E-1EC0-43D6-8287-C7EEE68D2556}" type="presParOf" srcId="{06DAD4CD-DEB7-4BFC-BFBA-617A96289EC8}" destId="{5F4810AE-C790-4B3D-AD5E-C585C09E1D58}" srcOrd="3" destOrd="0" presId="urn:microsoft.com/office/officeart/2005/8/layout/default"/>
    <dgm:cxn modelId="{3A3D4B5B-E610-48C9-8CEF-7E8C6BF94A23}" type="presParOf" srcId="{06DAD4CD-DEB7-4BFC-BFBA-617A96289EC8}" destId="{D8713064-50F7-4C7A-9AB9-CC24F29FDE79}" srcOrd="4" destOrd="0" presId="urn:microsoft.com/office/officeart/2005/8/layout/default"/>
    <dgm:cxn modelId="{7E59647C-57BE-493A-9714-FE985B5D8B46}" type="presParOf" srcId="{06DAD4CD-DEB7-4BFC-BFBA-617A96289EC8}" destId="{99FD7682-F8A2-440F-93ED-527665CFE779}" srcOrd="5" destOrd="0" presId="urn:microsoft.com/office/officeart/2005/8/layout/default"/>
    <dgm:cxn modelId="{DF39D894-6388-4955-9B23-5CFE9EFFB56C}" type="presParOf" srcId="{06DAD4CD-DEB7-4BFC-BFBA-617A96289EC8}" destId="{DC300DEF-7CAF-4867-A81D-0544FD86C625}" srcOrd="6" destOrd="0" presId="urn:microsoft.com/office/officeart/2005/8/layout/default"/>
    <dgm:cxn modelId="{9E9744D9-B13D-4956-932D-FB39B191019A}" type="presParOf" srcId="{06DAD4CD-DEB7-4BFC-BFBA-617A96289EC8}" destId="{30F34F86-58DD-4365-AA03-B3D8D20E1099}" srcOrd="7" destOrd="0" presId="urn:microsoft.com/office/officeart/2005/8/layout/default"/>
    <dgm:cxn modelId="{4771EF93-E139-4EF5-A9CC-D24DE1279D64}" type="presParOf" srcId="{06DAD4CD-DEB7-4BFC-BFBA-617A96289EC8}" destId="{B9235397-5B81-4F74-A07B-2C3081D7B3B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6867D-22B4-4AEF-AA7E-7B93DDF277F2}">
      <dsp:nvSpPr>
        <dsp:cNvPr id="0" name=""/>
        <dsp:cNvSpPr/>
      </dsp:nvSpPr>
      <dsp:spPr>
        <a:xfrm>
          <a:off x="757577" y="423849"/>
          <a:ext cx="2222341" cy="194260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266700">
            <a:lnSpc>
              <a:spcPct val="90000"/>
            </a:lnSpc>
            <a:spcBef>
              <a:spcPct val="0"/>
            </a:spcBef>
            <a:spcAft>
              <a:spcPct val="15000"/>
            </a:spcAft>
            <a:buChar char="•"/>
          </a:pPr>
          <a:endParaRPr kumimoji="1" lang="ja-JP" altLang="en-US" sz="600" kern="1200" dirty="0"/>
        </a:p>
        <a:p>
          <a:pPr marL="57150" lvl="1" indent="-57150" algn="l" defTabSz="444500">
            <a:lnSpc>
              <a:spcPct val="90000"/>
            </a:lnSpc>
            <a:spcBef>
              <a:spcPct val="0"/>
            </a:spcBef>
            <a:spcAft>
              <a:spcPct val="15000"/>
            </a:spcAft>
            <a:buChar char="•"/>
          </a:pPr>
          <a:r>
            <a:rPr kumimoji="1" lang="en-US" altLang="ja-JP" sz="1000" b="1" kern="1200" dirty="0"/>
            <a:t>2019</a:t>
          </a:r>
          <a:r>
            <a:rPr kumimoji="1" lang="ja-JP" altLang="en-US" sz="1000" b="1" kern="1200" dirty="0"/>
            <a:t>年</a:t>
          </a:r>
          <a:r>
            <a:rPr kumimoji="1" lang="en-US" altLang="ja-JP" sz="1000" b="1" kern="1200" dirty="0"/>
            <a:t>10</a:t>
          </a:r>
          <a:r>
            <a:rPr kumimoji="1" lang="ja-JP" altLang="en-US" sz="1000" b="1" kern="1200" dirty="0"/>
            <a:t>月　</a:t>
          </a:r>
          <a:endParaRPr kumimoji="1" lang="ja-JP" altLang="en-US" sz="1000" kern="1200" dirty="0"/>
        </a:p>
        <a:p>
          <a:pPr marL="57150" lvl="1" indent="-57150" algn="l" defTabSz="444500">
            <a:lnSpc>
              <a:spcPct val="90000"/>
            </a:lnSpc>
            <a:spcBef>
              <a:spcPct val="0"/>
            </a:spcBef>
            <a:spcAft>
              <a:spcPct val="15000"/>
            </a:spcAft>
            <a:buChar char="•"/>
          </a:pPr>
          <a:r>
            <a:rPr kumimoji="1" lang="ja-JP" altLang="en-US" sz="1000" b="1" kern="1200" dirty="0"/>
            <a:t>メンバー</a:t>
          </a:r>
          <a:r>
            <a:rPr kumimoji="1" lang="en-US" altLang="ja-JP" sz="1000" b="1" kern="1200" dirty="0"/>
            <a:t>6</a:t>
          </a:r>
          <a:r>
            <a:rPr kumimoji="1" lang="ja-JP" altLang="en-US" sz="1000" b="1" kern="1200" dirty="0"/>
            <a:t>名とバンド</a:t>
          </a:r>
          <a:r>
            <a:rPr kumimoji="1" lang="en-US" altLang="ja-JP" sz="1000" b="1" kern="1200" dirty="0"/>
            <a:t>5</a:t>
          </a:r>
          <a:r>
            <a:rPr kumimoji="1" lang="ja-JP" altLang="en-US" sz="1000" b="1" kern="1200" dirty="0"/>
            <a:t>名カメラマン</a:t>
          </a:r>
          <a:r>
            <a:rPr kumimoji="1" lang="en-US" altLang="ja-JP" sz="1000" b="1" kern="1200" dirty="0"/>
            <a:t>1</a:t>
          </a:r>
          <a:r>
            <a:rPr kumimoji="1" lang="ja-JP" altLang="en-US" sz="1000" b="1" kern="1200" dirty="0"/>
            <a:t>名でケニアに渡航する</a:t>
          </a:r>
        </a:p>
        <a:p>
          <a:pPr marL="57150" lvl="1" indent="-57150" algn="l" defTabSz="444500">
            <a:lnSpc>
              <a:spcPct val="90000"/>
            </a:lnSpc>
            <a:spcBef>
              <a:spcPct val="0"/>
            </a:spcBef>
            <a:spcAft>
              <a:spcPct val="15000"/>
            </a:spcAft>
            <a:buChar char="•"/>
          </a:pPr>
          <a:r>
            <a:rPr kumimoji="1" lang="ja-JP" altLang="en-US" sz="1000" b="1" kern="1200" dirty="0"/>
            <a:t>現地の</a:t>
          </a:r>
          <a:r>
            <a:rPr kumimoji="1" lang="en-US" altLang="ja-JP" sz="1000" b="1" kern="1200" dirty="0"/>
            <a:t>RC</a:t>
          </a:r>
          <a:r>
            <a:rPr kumimoji="1" lang="ja-JP" altLang="en-US" sz="1000" b="1" kern="1200" dirty="0"/>
            <a:t>と合流し劣悪な環境下での出産「現地調査」</a:t>
          </a:r>
        </a:p>
        <a:p>
          <a:pPr marL="57150" lvl="1" indent="-57150" algn="l" defTabSz="444500">
            <a:lnSpc>
              <a:spcPct val="90000"/>
            </a:lnSpc>
            <a:spcBef>
              <a:spcPct val="0"/>
            </a:spcBef>
            <a:spcAft>
              <a:spcPct val="15000"/>
            </a:spcAft>
            <a:buChar char="•"/>
          </a:pPr>
          <a:r>
            <a:rPr kumimoji="1" lang="ja-JP" altLang="en-US" sz="1000" b="1" kern="1200" dirty="0"/>
            <a:t>補助金</a:t>
          </a:r>
          <a:r>
            <a:rPr kumimoji="1" lang="en-US" altLang="ja-JP" sz="1000" b="1" kern="1200" dirty="0"/>
            <a:t>60</a:t>
          </a:r>
          <a:r>
            <a:rPr kumimoji="1" lang="ja-JP" altLang="en-US" sz="1000" b="1" kern="1200" dirty="0"/>
            <a:t>万円　</a:t>
          </a:r>
        </a:p>
        <a:p>
          <a:pPr marL="57150" lvl="1" indent="-57150" algn="l" defTabSz="400050">
            <a:lnSpc>
              <a:spcPct val="90000"/>
            </a:lnSpc>
            <a:spcBef>
              <a:spcPct val="0"/>
            </a:spcBef>
            <a:spcAft>
              <a:spcPct val="15000"/>
            </a:spcAft>
            <a:buChar char="•"/>
          </a:pPr>
          <a:r>
            <a:rPr kumimoji="1" lang="ja-JP" altLang="en-US" sz="900" b="1" kern="1200" dirty="0"/>
            <a:t>クラブ拠出</a:t>
          </a:r>
          <a:r>
            <a:rPr kumimoji="1" lang="en-US" altLang="ja-JP" sz="900" b="1" kern="1200" dirty="0"/>
            <a:t>140</a:t>
          </a:r>
          <a:r>
            <a:rPr kumimoji="1" lang="ja-JP" altLang="en-US" sz="900" b="1" kern="1200" dirty="0"/>
            <a:t>万円</a:t>
          </a:r>
        </a:p>
      </dsp:txBody>
      <dsp:txXfrm>
        <a:off x="1313163" y="715240"/>
        <a:ext cx="1083391" cy="1359824"/>
      </dsp:txXfrm>
    </dsp:sp>
    <dsp:sp modelId="{CC94C28E-22AA-47B3-8FC1-FAE01DCCB443}">
      <dsp:nvSpPr>
        <dsp:cNvPr id="0" name=""/>
        <dsp:cNvSpPr/>
      </dsp:nvSpPr>
      <dsp:spPr>
        <a:xfrm>
          <a:off x="39505" y="821815"/>
          <a:ext cx="1111170" cy="1111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kumimoji="1" lang="en-US" altLang="ja-JP" sz="800" b="1" kern="1200" dirty="0"/>
            <a:t>START</a:t>
          </a:r>
        </a:p>
        <a:p>
          <a:pPr marL="0" lvl="0" indent="0" algn="ctr" defTabSz="355600">
            <a:lnSpc>
              <a:spcPct val="90000"/>
            </a:lnSpc>
            <a:spcBef>
              <a:spcPct val="0"/>
            </a:spcBef>
            <a:spcAft>
              <a:spcPct val="35000"/>
            </a:spcAft>
            <a:buNone/>
          </a:pPr>
          <a:r>
            <a:rPr kumimoji="1" lang="ja-JP" altLang="en-US" sz="800" b="1" kern="1200" dirty="0"/>
            <a:t>地区補助金</a:t>
          </a:r>
          <a:endParaRPr kumimoji="1" lang="en-US" altLang="ja-JP" sz="800" b="1" kern="1200" dirty="0"/>
        </a:p>
        <a:p>
          <a:pPr marL="0" lvl="0" indent="0" algn="ctr" defTabSz="355600">
            <a:lnSpc>
              <a:spcPct val="90000"/>
            </a:lnSpc>
            <a:spcBef>
              <a:spcPct val="0"/>
            </a:spcBef>
            <a:spcAft>
              <a:spcPct val="35000"/>
            </a:spcAft>
            <a:buNone/>
          </a:pPr>
          <a:r>
            <a:rPr kumimoji="1" lang="ja-JP" altLang="en-US" sz="800" b="1" kern="1200" dirty="0"/>
            <a:t>申請</a:t>
          </a:r>
        </a:p>
      </dsp:txBody>
      <dsp:txXfrm>
        <a:off x="202232" y="984542"/>
        <a:ext cx="785716" cy="785716"/>
      </dsp:txXfrm>
    </dsp:sp>
    <dsp:sp modelId="{5F387E16-8688-45F4-9F6A-231C2D833D18}">
      <dsp:nvSpPr>
        <dsp:cNvPr id="0" name=""/>
        <dsp:cNvSpPr/>
      </dsp:nvSpPr>
      <dsp:spPr>
        <a:xfrm>
          <a:off x="3684091" y="423849"/>
          <a:ext cx="2222341" cy="194260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kumimoji="1" lang="ja-JP" altLang="en-US" sz="900" b="1" kern="1200" dirty="0"/>
            <a:t>利用する建物に改装工事が必要であることを知る</a:t>
          </a:r>
          <a:endParaRPr kumimoji="1" lang="ja-JP" altLang="en-US" sz="900" kern="1200" dirty="0"/>
        </a:p>
        <a:p>
          <a:pPr marL="57150" lvl="1" indent="-57150" algn="l" defTabSz="400050">
            <a:lnSpc>
              <a:spcPct val="90000"/>
            </a:lnSpc>
            <a:spcBef>
              <a:spcPct val="0"/>
            </a:spcBef>
            <a:spcAft>
              <a:spcPct val="15000"/>
            </a:spcAft>
            <a:buChar char="•"/>
          </a:pPr>
          <a:r>
            <a:rPr kumimoji="1" lang="ja-JP" altLang="en-US" sz="900" b="1" kern="1200" dirty="0"/>
            <a:t>改装費用は</a:t>
          </a:r>
          <a:r>
            <a:rPr kumimoji="1" lang="en-US" altLang="ja-JP" sz="900" b="1" kern="1200" dirty="0"/>
            <a:t>GG</a:t>
          </a:r>
          <a:r>
            <a:rPr kumimoji="1" lang="ja-JP" altLang="en-US" sz="900" b="1" kern="1200" dirty="0"/>
            <a:t>対象外のため再度</a:t>
          </a:r>
          <a:r>
            <a:rPr kumimoji="1" lang="en-US" altLang="ja-JP" sz="900" b="1" kern="1200" dirty="0"/>
            <a:t>DG</a:t>
          </a:r>
          <a:r>
            <a:rPr kumimoji="1" lang="ja-JP" altLang="en-US" sz="900" b="1" kern="1200" dirty="0"/>
            <a:t>申請で乗り切る</a:t>
          </a:r>
        </a:p>
        <a:p>
          <a:pPr marL="57150" lvl="1" indent="-57150" algn="l" defTabSz="444500">
            <a:lnSpc>
              <a:spcPct val="90000"/>
            </a:lnSpc>
            <a:spcBef>
              <a:spcPct val="0"/>
            </a:spcBef>
            <a:spcAft>
              <a:spcPct val="15000"/>
            </a:spcAft>
            <a:buChar char="•"/>
          </a:pPr>
          <a:r>
            <a:rPr kumimoji="1" lang="ja-JP" altLang="en-US" sz="1000" b="1" kern="1200" dirty="0"/>
            <a:t>補助金</a:t>
          </a:r>
          <a:r>
            <a:rPr kumimoji="1" lang="en-US" altLang="ja-JP" sz="1000" b="1" kern="1200" dirty="0"/>
            <a:t>60</a:t>
          </a:r>
          <a:r>
            <a:rPr kumimoji="1" lang="ja-JP" altLang="en-US" sz="1000" b="1" kern="1200" dirty="0"/>
            <a:t>万円</a:t>
          </a:r>
        </a:p>
        <a:p>
          <a:pPr marL="57150" lvl="1" indent="-57150" algn="l" defTabSz="400050">
            <a:lnSpc>
              <a:spcPct val="90000"/>
            </a:lnSpc>
            <a:spcBef>
              <a:spcPct val="0"/>
            </a:spcBef>
            <a:spcAft>
              <a:spcPct val="15000"/>
            </a:spcAft>
            <a:buChar char="•"/>
          </a:pPr>
          <a:r>
            <a:rPr kumimoji="1" lang="ja-JP" altLang="en-US" sz="900" b="1" kern="1200" dirty="0"/>
            <a:t>クラブ拠出</a:t>
          </a:r>
          <a:r>
            <a:rPr kumimoji="1" lang="en-US" altLang="ja-JP" sz="900" b="1" kern="1200" dirty="0"/>
            <a:t>50</a:t>
          </a:r>
          <a:r>
            <a:rPr kumimoji="1" lang="ja-JP" altLang="en-US" sz="900" b="1" kern="1200" dirty="0"/>
            <a:t>万円</a:t>
          </a:r>
          <a:r>
            <a:rPr kumimoji="1" lang="ja-JP" altLang="en-US" sz="800" b="1" kern="1200" dirty="0"/>
            <a:t>（人道的奉仕特例）</a:t>
          </a:r>
        </a:p>
      </dsp:txBody>
      <dsp:txXfrm>
        <a:off x="4239676" y="715240"/>
        <a:ext cx="1083391" cy="1359824"/>
      </dsp:txXfrm>
    </dsp:sp>
    <dsp:sp modelId="{019DAE07-C039-4AF1-82D4-C5AB25B2610A}">
      <dsp:nvSpPr>
        <dsp:cNvPr id="0" name=""/>
        <dsp:cNvSpPr/>
      </dsp:nvSpPr>
      <dsp:spPr>
        <a:xfrm>
          <a:off x="2975308" y="871639"/>
          <a:ext cx="1111170" cy="1111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kumimoji="1" lang="ja-JP" altLang="en-US" sz="800" b="1" kern="1200" dirty="0"/>
            <a:t>建物改装工事</a:t>
          </a:r>
          <a:endParaRPr kumimoji="1" lang="en-US" altLang="ja-JP" sz="800" b="1" kern="1200" dirty="0"/>
        </a:p>
        <a:p>
          <a:pPr marL="0" lvl="0" indent="0" algn="ctr" defTabSz="355600">
            <a:lnSpc>
              <a:spcPct val="90000"/>
            </a:lnSpc>
            <a:spcBef>
              <a:spcPct val="0"/>
            </a:spcBef>
            <a:spcAft>
              <a:spcPct val="35000"/>
            </a:spcAft>
            <a:buNone/>
          </a:pPr>
          <a:r>
            <a:rPr kumimoji="1" lang="en-US" altLang="ja-JP" sz="800" b="1" kern="1200" dirty="0"/>
            <a:t>2</a:t>
          </a:r>
          <a:r>
            <a:rPr kumimoji="1" lang="ja-JP" altLang="en-US" sz="800" b="1" kern="1200" dirty="0"/>
            <a:t>回目</a:t>
          </a:r>
          <a:endParaRPr kumimoji="1" lang="en-US" altLang="ja-JP" sz="800" b="1" kern="1200" dirty="0"/>
        </a:p>
        <a:p>
          <a:pPr marL="0" lvl="0" indent="0" algn="ctr" defTabSz="355600">
            <a:lnSpc>
              <a:spcPct val="90000"/>
            </a:lnSpc>
            <a:spcBef>
              <a:spcPct val="0"/>
            </a:spcBef>
            <a:spcAft>
              <a:spcPct val="35000"/>
            </a:spcAft>
            <a:buNone/>
          </a:pPr>
          <a:r>
            <a:rPr kumimoji="1" lang="ja-JP" altLang="en-US" sz="800" b="1" kern="1200" dirty="0"/>
            <a:t>地区補助金申請</a:t>
          </a:r>
        </a:p>
      </dsp:txBody>
      <dsp:txXfrm>
        <a:off x="3138035" y="1034366"/>
        <a:ext cx="785716" cy="785716"/>
      </dsp:txXfrm>
    </dsp:sp>
    <dsp:sp modelId="{03C1CE2E-75E9-4349-8984-3E02542DFCF6}">
      <dsp:nvSpPr>
        <dsp:cNvPr id="0" name=""/>
        <dsp:cNvSpPr/>
      </dsp:nvSpPr>
      <dsp:spPr>
        <a:xfrm>
          <a:off x="7079918" y="418118"/>
          <a:ext cx="2222341" cy="194260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kumimoji="1" lang="ja-JP" altLang="en-US" sz="900" b="1" kern="1200" dirty="0"/>
            <a:t>医療設備の企画・計画・見積</a:t>
          </a:r>
          <a:endParaRPr kumimoji="1" lang="ja-JP" altLang="en-US" sz="900" kern="1200" dirty="0"/>
        </a:p>
        <a:p>
          <a:pPr marL="57150" lvl="1" indent="-57150" algn="l" defTabSz="444500">
            <a:lnSpc>
              <a:spcPct val="90000"/>
            </a:lnSpc>
            <a:spcBef>
              <a:spcPct val="0"/>
            </a:spcBef>
            <a:spcAft>
              <a:spcPct val="15000"/>
            </a:spcAft>
            <a:buChar char="•"/>
          </a:pPr>
          <a:r>
            <a:rPr kumimoji="1" lang="ja-JP" altLang="en-US" sz="1000" b="1" kern="1200" dirty="0"/>
            <a:t>運営スタッフの確保・トレーニング・モニタリング（郡政府による持続可能性）</a:t>
          </a:r>
        </a:p>
        <a:p>
          <a:pPr marL="57150" lvl="1" indent="-57150" algn="l" defTabSz="444500">
            <a:lnSpc>
              <a:spcPct val="90000"/>
            </a:lnSpc>
            <a:spcBef>
              <a:spcPct val="0"/>
            </a:spcBef>
            <a:spcAft>
              <a:spcPct val="15000"/>
            </a:spcAft>
            <a:buChar char="•"/>
          </a:pPr>
          <a:r>
            <a:rPr kumimoji="1" lang="ja-JP" altLang="en-US" sz="1000" b="1" kern="1200" dirty="0"/>
            <a:t>合計</a:t>
          </a:r>
          <a:r>
            <a:rPr kumimoji="1" lang="en-US" altLang="ja-JP" sz="1000" b="1" kern="1200" dirty="0"/>
            <a:t>46,000</a:t>
          </a:r>
          <a:r>
            <a:rPr kumimoji="1" lang="ja-JP" altLang="en-US" sz="1000" b="1" kern="1200" dirty="0"/>
            <a:t>ドルとなる</a:t>
          </a:r>
        </a:p>
      </dsp:txBody>
      <dsp:txXfrm>
        <a:off x="7635503" y="709509"/>
        <a:ext cx="1083391" cy="1359824"/>
      </dsp:txXfrm>
    </dsp:sp>
    <dsp:sp modelId="{D3E09666-33AD-4EB0-887E-2C3F558C75D8}">
      <dsp:nvSpPr>
        <dsp:cNvPr id="0" name=""/>
        <dsp:cNvSpPr/>
      </dsp:nvSpPr>
      <dsp:spPr>
        <a:xfrm>
          <a:off x="5906433" y="706586"/>
          <a:ext cx="1660000" cy="132522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kumimoji="1" lang="ja-JP" altLang="en-US" sz="800" b="1" kern="1200" dirty="0"/>
            <a:t>出産医療機能の</a:t>
          </a:r>
          <a:endParaRPr kumimoji="1" lang="en-US" altLang="ja-JP" sz="800" b="1" kern="1200" dirty="0"/>
        </a:p>
        <a:p>
          <a:pPr marL="0" lvl="0" indent="0" algn="ctr" defTabSz="355600">
            <a:lnSpc>
              <a:spcPct val="90000"/>
            </a:lnSpc>
            <a:spcBef>
              <a:spcPct val="0"/>
            </a:spcBef>
            <a:spcAft>
              <a:spcPct val="35000"/>
            </a:spcAft>
            <a:buNone/>
          </a:pPr>
          <a:r>
            <a:rPr kumimoji="1" lang="ja-JP" altLang="en-US" sz="800" b="1" kern="1200" dirty="0"/>
            <a:t>装備</a:t>
          </a:r>
          <a:endParaRPr kumimoji="1" lang="en-US" altLang="ja-JP" sz="800" b="1" kern="1200" dirty="0"/>
        </a:p>
        <a:p>
          <a:pPr marL="0" lvl="0" indent="0" algn="ctr" defTabSz="355600">
            <a:lnSpc>
              <a:spcPct val="90000"/>
            </a:lnSpc>
            <a:spcBef>
              <a:spcPct val="0"/>
            </a:spcBef>
            <a:spcAft>
              <a:spcPct val="35000"/>
            </a:spcAft>
            <a:buNone/>
          </a:pPr>
          <a:r>
            <a:rPr kumimoji="1" lang="ja-JP" altLang="en-US" sz="800" b="1" kern="1200" dirty="0"/>
            <a:t>グローバル補助金申請</a:t>
          </a:r>
        </a:p>
      </dsp:txBody>
      <dsp:txXfrm>
        <a:off x="6149534" y="900661"/>
        <a:ext cx="1173798" cy="937076"/>
      </dsp:txXfrm>
    </dsp:sp>
    <dsp:sp modelId="{FB80A638-FBE1-47D1-A6CB-AB1849584A9D}">
      <dsp:nvSpPr>
        <dsp:cNvPr id="0" name=""/>
        <dsp:cNvSpPr/>
      </dsp:nvSpPr>
      <dsp:spPr>
        <a:xfrm>
          <a:off x="9739798" y="478951"/>
          <a:ext cx="2063511" cy="176635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endParaRPr kumimoji="1" lang="ja-JP" altLang="en-US" sz="900" kern="1200" dirty="0"/>
        </a:p>
        <a:p>
          <a:pPr marL="57150" lvl="1" indent="-57150" algn="l" defTabSz="400050">
            <a:lnSpc>
              <a:spcPct val="90000"/>
            </a:lnSpc>
            <a:spcBef>
              <a:spcPct val="0"/>
            </a:spcBef>
            <a:spcAft>
              <a:spcPct val="15000"/>
            </a:spcAft>
            <a:buChar char="•"/>
          </a:pPr>
          <a:r>
            <a:rPr kumimoji="1" lang="ja-JP" altLang="en-US" sz="900" b="1" kern="1200" dirty="0"/>
            <a:t>ワクチン接種会場として利用される</a:t>
          </a:r>
        </a:p>
        <a:p>
          <a:pPr marL="57150" lvl="1" indent="-57150" algn="l" defTabSz="400050">
            <a:lnSpc>
              <a:spcPct val="90000"/>
            </a:lnSpc>
            <a:spcBef>
              <a:spcPct val="0"/>
            </a:spcBef>
            <a:spcAft>
              <a:spcPct val="15000"/>
            </a:spcAft>
            <a:buChar char="•"/>
          </a:pPr>
          <a:r>
            <a:rPr kumimoji="1" lang="en-US" altLang="ja-JP" sz="900" b="1" kern="1200" dirty="0"/>
            <a:t>2011</a:t>
          </a:r>
          <a:r>
            <a:rPr kumimoji="1" lang="ja-JP" altLang="en-US" sz="900" b="1" kern="1200" dirty="0"/>
            <a:t>年</a:t>
          </a:r>
          <a:r>
            <a:rPr kumimoji="1" lang="en-US" altLang="ja-JP" sz="900" b="1" kern="1200" dirty="0"/>
            <a:t>11</a:t>
          </a:r>
          <a:r>
            <a:rPr kumimoji="1" lang="ja-JP" altLang="en-US" sz="900" b="1" kern="1200" dirty="0"/>
            <a:t>月　落成セレモニー</a:t>
          </a:r>
          <a:endParaRPr kumimoji="1" lang="ja-JP" altLang="en-US" sz="900" kern="1200" dirty="0"/>
        </a:p>
        <a:p>
          <a:pPr marL="57150" lvl="1" indent="-57150" algn="l" defTabSz="400050">
            <a:lnSpc>
              <a:spcPct val="90000"/>
            </a:lnSpc>
            <a:spcBef>
              <a:spcPct val="0"/>
            </a:spcBef>
            <a:spcAft>
              <a:spcPct val="15000"/>
            </a:spcAft>
            <a:buChar char="•"/>
          </a:pPr>
          <a:r>
            <a:rPr kumimoji="1" lang="en-US" altLang="ja-JP" sz="900" b="1" kern="1200" dirty="0"/>
            <a:t>2021</a:t>
          </a:r>
          <a:r>
            <a:rPr kumimoji="1" lang="ja-JP" altLang="en-US" sz="900" b="1" kern="1200" dirty="0"/>
            <a:t>年</a:t>
          </a:r>
          <a:r>
            <a:rPr kumimoji="1" lang="en-US" altLang="ja-JP" sz="900" b="1" kern="1200" dirty="0"/>
            <a:t>12</a:t>
          </a:r>
          <a:r>
            <a:rPr kumimoji="1" lang="ja-JP" altLang="en-US" sz="900" b="1" kern="1200" dirty="0"/>
            <a:t>月　施設で初の出産</a:t>
          </a:r>
        </a:p>
        <a:p>
          <a:pPr marL="57150" lvl="1" indent="-57150" algn="l" defTabSz="400050">
            <a:lnSpc>
              <a:spcPct val="90000"/>
            </a:lnSpc>
            <a:spcBef>
              <a:spcPct val="0"/>
            </a:spcBef>
            <a:spcAft>
              <a:spcPct val="15000"/>
            </a:spcAft>
            <a:buChar char="•"/>
          </a:pPr>
          <a:r>
            <a:rPr kumimoji="1" lang="en-US" altLang="ja-JP" sz="900" b="1" kern="1200" dirty="0"/>
            <a:t>2023</a:t>
          </a:r>
          <a:r>
            <a:rPr kumimoji="1" lang="ja-JP" altLang="en-US" sz="900" b="1" kern="1200" dirty="0"/>
            <a:t>年</a:t>
          </a:r>
          <a:r>
            <a:rPr kumimoji="1" lang="en-US" altLang="ja-JP" sz="900" b="1" kern="1200" dirty="0"/>
            <a:t>3</a:t>
          </a:r>
          <a:r>
            <a:rPr kumimoji="1" lang="ja-JP" altLang="en-US" sz="900" b="1" kern="1200" dirty="0"/>
            <a:t>月　</a:t>
          </a:r>
          <a:r>
            <a:rPr kumimoji="1" lang="en-US" altLang="ja-JP" sz="900" b="1" kern="1200" dirty="0"/>
            <a:t>TRF</a:t>
          </a:r>
          <a:r>
            <a:rPr kumimoji="1" lang="ja-JP" altLang="en-US" sz="900" b="1" kern="1200" dirty="0"/>
            <a:t>よりすべての終了手続きが承認される</a:t>
          </a:r>
        </a:p>
        <a:p>
          <a:pPr marL="57150" lvl="1" indent="-57150" algn="l" defTabSz="400050">
            <a:lnSpc>
              <a:spcPct val="90000"/>
            </a:lnSpc>
            <a:spcBef>
              <a:spcPct val="0"/>
            </a:spcBef>
            <a:spcAft>
              <a:spcPct val="15000"/>
            </a:spcAft>
            <a:buChar char="•"/>
          </a:pPr>
          <a:r>
            <a:rPr kumimoji="1" lang="ja-JP" altLang="en-US" sz="900" b="1" kern="1200" dirty="0"/>
            <a:t>足かけ</a:t>
          </a:r>
          <a:r>
            <a:rPr kumimoji="1" lang="en-US" altLang="ja-JP" sz="900" b="1" kern="1200" dirty="0"/>
            <a:t>4</a:t>
          </a:r>
          <a:r>
            <a:rPr kumimoji="1" lang="ja-JP" altLang="en-US" sz="900" b="1" kern="1200" dirty="0"/>
            <a:t>年のプロジェクトを完遂</a:t>
          </a:r>
        </a:p>
      </dsp:txBody>
      <dsp:txXfrm>
        <a:off x="10255676" y="743904"/>
        <a:ext cx="1005961" cy="1236447"/>
      </dsp:txXfrm>
    </dsp:sp>
    <dsp:sp modelId="{9B897AD2-56D5-44DC-86BA-E42B808139D2}">
      <dsp:nvSpPr>
        <dsp:cNvPr id="0" name=""/>
        <dsp:cNvSpPr/>
      </dsp:nvSpPr>
      <dsp:spPr>
        <a:xfrm>
          <a:off x="9241457" y="821815"/>
          <a:ext cx="1111170" cy="1111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kumimoji="1" lang="en-US" altLang="ja-JP" sz="800" b="1" kern="1200" dirty="0"/>
            <a:t>CLOSE</a:t>
          </a:r>
        </a:p>
        <a:p>
          <a:pPr marL="0" lvl="0" indent="0" algn="ctr" defTabSz="355600">
            <a:lnSpc>
              <a:spcPct val="90000"/>
            </a:lnSpc>
            <a:spcBef>
              <a:spcPct val="0"/>
            </a:spcBef>
            <a:spcAft>
              <a:spcPct val="35000"/>
            </a:spcAft>
            <a:buNone/>
          </a:pPr>
          <a:r>
            <a:rPr kumimoji="1" lang="ja-JP" altLang="en-US" sz="800" b="1" kern="1200" dirty="0"/>
            <a:t>プロジェクト</a:t>
          </a:r>
          <a:endParaRPr kumimoji="1" lang="en-US" altLang="ja-JP" sz="800" b="1" kern="1200" dirty="0"/>
        </a:p>
        <a:p>
          <a:pPr marL="0" lvl="0" indent="0" algn="ctr" defTabSz="355600">
            <a:lnSpc>
              <a:spcPct val="90000"/>
            </a:lnSpc>
            <a:spcBef>
              <a:spcPct val="0"/>
            </a:spcBef>
            <a:spcAft>
              <a:spcPct val="35000"/>
            </a:spcAft>
            <a:buNone/>
          </a:pPr>
          <a:r>
            <a:rPr kumimoji="1" lang="ja-JP" altLang="en-US" sz="800" b="1" kern="1200" dirty="0"/>
            <a:t>完遂</a:t>
          </a:r>
          <a:endParaRPr kumimoji="1" lang="en-US" altLang="ja-JP" sz="800" b="1" kern="1200" dirty="0"/>
        </a:p>
      </dsp:txBody>
      <dsp:txXfrm>
        <a:off x="9404184" y="984542"/>
        <a:ext cx="785716" cy="785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5D993-BDB4-475A-9E13-E315049E8E90}">
      <dsp:nvSpPr>
        <dsp:cNvPr id="0" name=""/>
        <dsp:cNvSpPr/>
      </dsp:nvSpPr>
      <dsp:spPr>
        <a:xfrm>
          <a:off x="14389" y="801281"/>
          <a:ext cx="3328090" cy="1681405"/>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t>援助国</a:t>
          </a:r>
          <a:endParaRPr kumimoji="1" lang="en-US" altLang="ja-JP" sz="2400" b="1" kern="1200" dirty="0"/>
        </a:p>
        <a:p>
          <a:pPr marL="0" lvl="0" indent="0" algn="ctr" defTabSz="1066800">
            <a:lnSpc>
              <a:spcPct val="90000"/>
            </a:lnSpc>
            <a:spcBef>
              <a:spcPct val="0"/>
            </a:spcBef>
            <a:spcAft>
              <a:spcPct val="35000"/>
            </a:spcAft>
            <a:buNone/>
          </a:pPr>
          <a:r>
            <a:rPr kumimoji="1" lang="ja-JP" altLang="en-US" sz="2000" kern="1200" dirty="0"/>
            <a:t>柏南ロータリークラブ</a:t>
          </a:r>
        </a:p>
      </dsp:txBody>
      <dsp:txXfrm>
        <a:off x="14389" y="801281"/>
        <a:ext cx="3328090" cy="1681405"/>
      </dsp:txXfrm>
    </dsp:sp>
    <dsp:sp modelId="{CD38E608-294B-42AB-B42B-12BDA9654B42}">
      <dsp:nvSpPr>
        <dsp:cNvPr id="0" name=""/>
        <dsp:cNvSpPr/>
      </dsp:nvSpPr>
      <dsp:spPr>
        <a:xfrm>
          <a:off x="8194492" y="785888"/>
          <a:ext cx="3320324" cy="1643578"/>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t>実施国</a:t>
          </a:r>
          <a:endParaRPr kumimoji="1" lang="en-US" altLang="ja-JP" sz="2400" b="1" kern="1200" dirty="0"/>
        </a:p>
        <a:p>
          <a:pPr marL="0" lvl="0" indent="0" algn="ctr" defTabSz="1066800">
            <a:lnSpc>
              <a:spcPct val="90000"/>
            </a:lnSpc>
            <a:spcBef>
              <a:spcPct val="0"/>
            </a:spcBef>
            <a:spcAft>
              <a:spcPct val="35000"/>
            </a:spcAft>
            <a:buNone/>
          </a:pPr>
          <a:r>
            <a:rPr kumimoji="1" lang="en-US" altLang="ja-JP" sz="2400" kern="1200" dirty="0"/>
            <a:t>Thika Rotary Club</a:t>
          </a:r>
          <a:endParaRPr kumimoji="1" lang="ja-JP" altLang="en-US" sz="2400" kern="1200" dirty="0"/>
        </a:p>
      </dsp:txBody>
      <dsp:txXfrm>
        <a:off x="8194492" y="785888"/>
        <a:ext cx="3320324" cy="1643578"/>
      </dsp:txXfrm>
    </dsp:sp>
    <dsp:sp modelId="{D8713064-50F7-4C7A-9AB9-CC24F29FDE79}">
      <dsp:nvSpPr>
        <dsp:cNvPr id="0" name=""/>
        <dsp:cNvSpPr/>
      </dsp:nvSpPr>
      <dsp:spPr>
        <a:xfrm>
          <a:off x="3835037" y="3641823"/>
          <a:ext cx="3746330" cy="9235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t>ムランガ郡政府</a:t>
          </a:r>
          <a:endParaRPr kumimoji="1" lang="en-US" altLang="ja-JP" sz="1200" kern="1200" dirty="0"/>
        </a:p>
        <a:p>
          <a:pPr marL="0" lvl="0" indent="0" algn="ctr" defTabSz="533400">
            <a:lnSpc>
              <a:spcPct val="90000"/>
            </a:lnSpc>
            <a:spcBef>
              <a:spcPct val="0"/>
            </a:spcBef>
            <a:spcAft>
              <a:spcPct val="35000"/>
            </a:spcAft>
            <a:buNone/>
          </a:pPr>
          <a:r>
            <a:rPr kumimoji="1" lang="ja-JP" altLang="en-US" sz="1200" kern="1200" dirty="0"/>
            <a:t>施設の運営資金・医師、看護師、清掃員の派遣など</a:t>
          </a:r>
        </a:p>
      </dsp:txBody>
      <dsp:txXfrm>
        <a:off x="3835037" y="3641823"/>
        <a:ext cx="3746330" cy="923533"/>
      </dsp:txXfrm>
    </dsp:sp>
    <dsp:sp modelId="{DC300DEF-7CAF-4867-A81D-0544FD86C625}">
      <dsp:nvSpPr>
        <dsp:cNvPr id="0" name=""/>
        <dsp:cNvSpPr/>
      </dsp:nvSpPr>
      <dsp:spPr>
        <a:xfrm>
          <a:off x="3365114" y="811693"/>
          <a:ext cx="4622098" cy="1471255"/>
        </a:xfrm>
        <a:prstGeom prst="lef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solidFill>
                <a:schemeClr val="bg1"/>
              </a:solidFill>
            </a:rPr>
            <a:t>パートナーシップ「母子の健康」</a:t>
          </a:r>
        </a:p>
      </dsp:txBody>
      <dsp:txXfrm>
        <a:off x="3732928" y="1179507"/>
        <a:ext cx="3886470" cy="735627"/>
      </dsp:txXfrm>
    </dsp:sp>
    <dsp:sp modelId="{B9235397-5B81-4F74-A07B-2C3081D7B3BD}">
      <dsp:nvSpPr>
        <dsp:cNvPr id="0" name=""/>
        <dsp:cNvSpPr/>
      </dsp:nvSpPr>
      <dsp:spPr>
        <a:xfrm>
          <a:off x="0" y="3843109"/>
          <a:ext cx="2895354" cy="6971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t>モヨ・チルドレンセンター</a:t>
          </a:r>
          <a:endParaRPr kumimoji="1" lang="en-US" altLang="ja-JP" sz="1200" kern="1200" dirty="0"/>
        </a:p>
        <a:p>
          <a:pPr marL="0" lvl="0" indent="0" algn="ctr" defTabSz="533400">
            <a:lnSpc>
              <a:spcPct val="90000"/>
            </a:lnSpc>
            <a:spcBef>
              <a:spcPct val="0"/>
            </a:spcBef>
            <a:spcAft>
              <a:spcPct val="35000"/>
            </a:spcAft>
            <a:buNone/>
          </a:pPr>
          <a:r>
            <a:rPr kumimoji="1" lang="ja-JP" altLang="en-US" sz="1200" kern="1200" dirty="0"/>
            <a:t>日本人が運営する</a:t>
          </a:r>
          <a:r>
            <a:rPr kumimoji="1" lang="en-US" altLang="ja-JP" sz="1200" kern="1200" dirty="0"/>
            <a:t>NGO</a:t>
          </a:r>
          <a:endParaRPr kumimoji="1" lang="ja-JP" altLang="en-US" sz="1200" kern="1200" dirty="0"/>
        </a:p>
      </dsp:txBody>
      <dsp:txXfrm>
        <a:off x="0" y="3843109"/>
        <a:ext cx="2895354" cy="6971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pPr rtl="0"/>
            <a:endParaRPr lang="en-US"/>
          </a:p>
        </p:txBody>
      </p:sp>
      <p:sp>
        <p:nvSpPr>
          <p:cNvPr id="3" name="日付プレースホルダー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pPr rtl="0"/>
            <a:fld id="{2C644A8E-4737-47EC-8F63-A04FC3F60BBC}" type="datetime1">
              <a:rPr lang="ja-JP" altLang="en-US" smtClean="0"/>
              <a:t>2024/1/18</a:t>
            </a:fld>
            <a:endParaRPr lang="en-US" dirty="0"/>
          </a:p>
        </p:txBody>
      </p:sp>
      <p:sp>
        <p:nvSpPr>
          <p:cNvPr id="4" name="フッター プレースホルダー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pPr rtl="0"/>
            <a:endParaRPr lang="en-US"/>
          </a:p>
        </p:txBody>
      </p:sp>
      <p:sp>
        <p:nvSpPr>
          <p:cNvPr id="5" name="スライド番号プレースホルダー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pPr rtl="0"/>
            <a:endParaRPr 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pPr rtl="0"/>
            <a:fld id="{B7D2CD12-2EA1-4D01-B4E3-887F9CBA179F}" type="datetime1">
              <a:rPr lang="ja-JP" altLang="en-US" smtClean="0"/>
              <a:t>2024/1/18</a:t>
            </a:fld>
            <a:endParaRPr lang="en-US"/>
          </a:p>
        </p:txBody>
      </p:sp>
      <p:sp>
        <p:nvSpPr>
          <p:cNvPr id="4" name="スライド イメージ プレースホルダー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rtl="0"/>
            <a:r>
              <a:rPr lang="ja"/>
              <a:t>マスター テキストの書式設定</a:t>
            </a:r>
            <a:endParaRPr lang="en-US"/>
          </a:p>
          <a:p>
            <a:pPr lvl="1" rtl="0"/>
            <a:r>
              <a:rPr lang="ja"/>
              <a:t>第 2 レベル</a:t>
            </a:r>
          </a:p>
          <a:p>
            <a:pPr lvl="2" rtl="0"/>
            <a:r>
              <a:rPr lang="ja"/>
              <a:t>第 3 レベル</a:t>
            </a:r>
          </a:p>
          <a:p>
            <a:pPr lvl="3" rtl="0"/>
            <a:r>
              <a:rPr lang="ja"/>
              <a:t>第 4 レベル</a:t>
            </a:r>
          </a:p>
          <a:p>
            <a:pPr lvl="4" rtl="0"/>
            <a:r>
              <a:rPr lang="ja"/>
              <a:t>第 5 レベル</a:t>
            </a:r>
            <a:endParaRPr lang="en-US"/>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pPr rtl="0"/>
            <a:endParaRPr 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C529F-26E4-62B2-870A-C24C6E1303F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F1414AD-1317-59A2-65B6-ACE0759AE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930D99E-B036-EDDE-BD70-7156C247A616}"/>
              </a:ext>
            </a:extLst>
          </p:cNvPr>
          <p:cNvSpPr>
            <a:spLocks noGrp="1"/>
          </p:cNvSpPr>
          <p:nvPr>
            <p:ph type="dt" sz="half" idx="10"/>
          </p:nvPr>
        </p:nvSpPr>
        <p:spPr/>
        <p:txBody>
          <a:bodyPr/>
          <a:lstStyle/>
          <a:p>
            <a:pPr rtl="0"/>
            <a:fld id="{83DCDF92-A159-46CD-AE7F-AE913F8A0C03}" type="datetime1">
              <a:rPr lang="ja-JP" altLang="en-US" smtClean="0"/>
              <a:t>2024/1/18</a:t>
            </a:fld>
            <a:endParaRPr lang="en-US" dirty="0"/>
          </a:p>
        </p:txBody>
      </p:sp>
      <p:sp>
        <p:nvSpPr>
          <p:cNvPr id="5" name="フッター プレースホルダー 4">
            <a:extLst>
              <a:ext uri="{FF2B5EF4-FFF2-40B4-BE49-F238E27FC236}">
                <a16:creationId xmlns:a16="http://schemas.microsoft.com/office/drawing/2014/main" id="{1D2835D1-433A-D167-F443-1F213FFB1B86}"/>
              </a:ext>
            </a:extLst>
          </p:cNvPr>
          <p:cNvSpPr>
            <a:spLocks noGrp="1"/>
          </p:cNvSpPr>
          <p:nvPr>
            <p:ph type="ftr" sz="quarter" idx="11"/>
          </p:nvPr>
        </p:nvSpPr>
        <p:spPr/>
        <p:txBody>
          <a:bodyPr/>
          <a:lstStyle/>
          <a:p>
            <a:pPr rtl="0"/>
            <a:endParaRPr lang="en-US" dirty="0"/>
          </a:p>
        </p:txBody>
      </p:sp>
      <p:sp>
        <p:nvSpPr>
          <p:cNvPr id="6" name="スライド番号プレースホルダー 5">
            <a:extLst>
              <a:ext uri="{FF2B5EF4-FFF2-40B4-BE49-F238E27FC236}">
                <a16:creationId xmlns:a16="http://schemas.microsoft.com/office/drawing/2014/main" id="{57B2111C-D048-6A03-A150-935F964A476D}"/>
              </a:ext>
            </a:extLst>
          </p:cNvPr>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91534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669A59-85C0-2F71-1400-879872F9D8A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0C3A628-28D9-9766-D6AB-39CEE9946AE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35481C-0DFC-8B29-3D8B-1666886E13D9}"/>
              </a:ext>
            </a:extLst>
          </p:cNvPr>
          <p:cNvSpPr>
            <a:spLocks noGrp="1"/>
          </p:cNvSpPr>
          <p:nvPr>
            <p:ph type="dt" sz="half" idx="10"/>
          </p:nvPr>
        </p:nvSpPr>
        <p:spPr/>
        <p:txBody>
          <a:bodyPr/>
          <a:lstStyle/>
          <a:p>
            <a:pPr rtl="0"/>
            <a:fld id="{63A43473-F0CF-4097-9FA0-5C73431C12E8}" type="datetime1">
              <a:rPr lang="ja-JP" altLang="en-US" smtClean="0"/>
              <a:t>2024/1/18</a:t>
            </a:fld>
            <a:endParaRPr lang="en-US" dirty="0"/>
          </a:p>
        </p:txBody>
      </p:sp>
      <p:sp>
        <p:nvSpPr>
          <p:cNvPr id="5" name="フッター プレースホルダー 4">
            <a:extLst>
              <a:ext uri="{FF2B5EF4-FFF2-40B4-BE49-F238E27FC236}">
                <a16:creationId xmlns:a16="http://schemas.microsoft.com/office/drawing/2014/main" id="{DB48B41D-CA88-DB74-ABFD-2D72025FA156}"/>
              </a:ext>
            </a:extLst>
          </p:cNvPr>
          <p:cNvSpPr>
            <a:spLocks noGrp="1"/>
          </p:cNvSpPr>
          <p:nvPr>
            <p:ph type="ftr" sz="quarter" idx="11"/>
          </p:nvPr>
        </p:nvSpPr>
        <p:spPr/>
        <p:txBody>
          <a:bodyPr/>
          <a:lstStyle/>
          <a:p>
            <a:pPr rtl="0"/>
            <a:endParaRPr lang="en-US" dirty="0"/>
          </a:p>
        </p:txBody>
      </p:sp>
      <p:sp>
        <p:nvSpPr>
          <p:cNvPr id="6" name="スライド番号プレースホルダー 5">
            <a:extLst>
              <a:ext uri="{FF2B5EF4-FFF2-40B4-BE49-F238E27FC236}">
                <a16:creationId xmlns:a16="http://schemas.microsoft.com/office/drawing/2014/main" id="{B51B8489-6D61-AE4E-0FF4-C7CFBE1A4785}"/>
              </a:ext>
            </a:extLst>
          </p:cNvPr>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748256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9F266D0-8D14-6A9C-58BD-C8D69E3C0E9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C6602EB-40EA-548F-0D49-EFCE2600EA1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EFE52AD-0D24-54CF-90BE-AE431F0108F1}"/>
              </a:ext>
            </a:extLst>
          </p:cNvPr>
          <p:cNvSpPr>
            <a:spLocks noGrp="1"/>
          </p:cNvSpPr>
          <p:nvPr>
            <p:ph type="dt" sz="half" idx="10"/>
          </p:nvPr>
        </p:nvSpPr>
        <p:spPr/>
        <p:txBody>
          <a:bodyPr/>
          <a:lstStyle/>
          <a:p>
            <a:fld id="{8288BDA2-415F-4853-9C1B-2BDC206538FD}" type="datetime1">
              <a:rPr lang="ja-JP" altLang="en-US" noProof="0" smtClean="0"/>
              <a:t>2024/1/18</a:t>
            </a:fld>
            <a:endParaRPr lang="ja-JP" altLang="en-US" noProof="0" dirty="0"/>
          </a:p>
        </p:txBody>
      </p:sp>
      <p:sp>
        <p:nvSpPr>
          <p:cNvPr id="5" name="フッター プレースホルダー 4">
            <a:extLst>
              <a:ext uri="{FF2B5EF4-FFF2-40B4-BE49-F238E27FC236}">
                <a16:creationId xmlns:a16="http://schemas.microsoft.com/office/drawing/2014/main" id="{90A26D0D-ABE0-E4ED-D607-DD47A23A26F5}"/>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C5F28FE8-7CF8-D099-CD85-DC873260FB5C}"/>
              </a:ext>
            </a:extLst>
          </p:cNvPr>
          <p:cNvSpPr>
            <a:spLocks noGrp="1"/>
          </p:cNvSpPr>
          <p:nvPr>
            <p:ph type="sldNum" sz="quarter" idx="12"/>
          </p:nvPr>
        </p:nvSpPr>
        <p:spPr/>
        <p:txBody>
          <a:bodyPr/>
          <a:lstStyle/>
          <a:p>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440543802"/>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2F448B-6676-6CCB-EECD-A5F84AB8670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82501BD-3537-A3EB-4E57-A4077A1D41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EF3A1B9-0A17-1C16-AA96-FB357FFFEEE3}"/>
              </a:ext>
            </a:extLst>
          </p:cNvPr>
          <p:cNvSpPr>
            <a:spLocks noGrp="1"/>
          </p:cNvSpPr>
          <p:nvPr>
            <p:ph type="dt" sz="half" idx="10"/>
          </p:nvPr>
        </p:nvSpPr>
        <p:spPr/>
        <p:txBody>
          <a:bodyPr/>
          <a:lstStyle/>
          <a:p>
            <a:pPr rtl="0"/>
            <a:fld id="{3FE9C3F6-23B1-4AC7-8654-56B71A245609}" type="datetime1">
              <a:rPr lang="ja-JP" altLang="en-US" smtClean="0"/>
              <a:t>2024/1/18</a:t>
            </a:fld>
            <a:endParaRPr lang="en-US" dirty="0"/>
          </a:p>
        </p:txBody>
      </p:sp>
      <p:sp>
        <p:nvSpPr>
          <p:cNvPr id="5" name="フッター プレースホルダー 4">
            <a:extLst>
              <a:ext uri="{FF2B5EF4-FFF2-40B4-BE49-F238E27FC236}">
                <a16:creationId xmlns:a16="http://schemas.microsoft.com/office/drawing/2014/main" id="{8F6F9DD0-014D-1518-56CD-49543DC47A36}"/>
              </a:ext>
            </a:extLst>
          </p:cNvPr>
          <p:cNvSpPr>
            <a:spLocks noGrp="1"/>
          </p:cNvSpPr>
          <p:nvPr>
            <p:ph type="ftr" sz="quarter" idx="11"/>
          </p:nvPr>
        </p:nvSpPr>
        <p:spPr/>
        <p:txBody>
          <a:bodyPr/>
          <a:lstStyle/>
          <a:p>
            <a:pPr rtl="0"/>
            <a:endParaRPr lang="en-US" dirty="0"/>
          </a:p>
        </p:txBody>
      </p:sp>
      <p:sp>
        <p:nvSpPr>
          <p:cNvPr id="6" name="スライド番号プレースホルダー 5">
            <a:extLst>
              <a:ext uri="{FF2B5EF4-FFF2-40B4-BE49-F238E27FC236}">
                <a16:creationId xmlns:a16="http://schemas.microsoft.com/office/drawing/2014/main" id="{BF925E9C-28EC-80FA-FD93-C5523122F034}"/>
              </a:ext>
            </a:extLst>
          </p:cNvPr>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07017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6FAC3-F74D-4C84-A18A-552EBF47C81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B854DA7-8485-43DB-6C38-C6E539D828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94F30A1-2FC7-ECD6-5FEA-12CF5BF15EAA}"/>
              </a:ext>
            </a:extLst>
          </p:cNvPr>
          <p:cNvSpPr>
            <a:spLocks noGrp="1"/>
          </p:cNvSpPr>
          <p:nvPr>
            <p:ph type="dt" sz="half" idx="10"/>
          </p:nvPr>
        </p:nvSpPr>
        <p:spPr/>
        <p:txBody>
          <a:bodyPr/>
          <a:lstStyle/>
          <a:p>
            <a:fld id="{8288BDA2-415F-4853-9C1B-2BDC206538FD}" type="datetime1">
              <a:rPr lang="ja-JP" altLang="en-US" noProof="0" smtClean="0"/>
              <a:t>2024/1/18</a:t>
            </a:fld>
            <a:endParaRPr lang="ja-JP" altLang="en-US" noProof="0" dirty="0"/>
          </a:p>
        </p:txBody>
      </p:sp>
      <p:sp>
        <p:nvSpPr>
          <p:cNvPr id="5" name="フッター プレースホルダー 4">
            <a:extLst>
              <a:ext uri="{FF2B5EF4-FFF2-40B4-BE49-F238E27FC236}">
                <a16:creationId xmlns:a16="http://schemas.microsoft.com/office/drawing/2014/main" id="{7044FA5A-214C-FD5E-A58E-240CC92D4D21}"/>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BBAF80BB-82B8-82DF-EEB6-7A18C7F3A72E}"/>
              </a:ext>
            </a:extLst>
          </p:cNvPr>
          <p:cNvSpPr>
            <a:spLocks noGrp="1"/>
          </p:cNvSpPr>
          <p:nvPr>
            <p:ph type="sldNum" sz="quarter" idx="12"/>
          </p:nvPr>
        </p:nvSpPr>
        <p:spPr/>
        <p:txBody>
          <a:bodyPr/>
          <a:lstStyle/>
          <a:p>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120978680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703CD9-2A6B-0A21-2BBC-4869DF95709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759A9F9-CFAC-71CF-7515-CBD9D2E8B29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4307DB1-93C3-F82A-E590-F2C121DED43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9AC3AAC-90B8-24FE-43B1-67596BA3503F}"/>
              </a:ext>
            </a:extLst>
          </p:cNvPr>
          <p:cNvSpPr>
            <a:spLocks noGrp="1"/>
          </p:cNvSpPr>
          <p:nvPr>
            <p:ph type="dt" sz="half" idx="10"/>
          </p:nvPr>
        </p:nvSpPr>
        <p:spPr/>
        <p:txBody>
          <a:bodyPr/>
          <a:lstStyle/>
          <a:p>
            <a:pPr rtl="0"/>
            <a:fld id="{D2AF9471-7E3C-43CD-B2AE-E0996B6FCF28}" type="datetime1">
              <a:rPr lang="ja-JP" altLang="en-US" smtClean="0"/>
              <a:t>2024/1/18</a:t>
            </a:fld>
            <a:endParaRPr lang="en-US" dirty="0"/>
          </a:p>
        </p:txBody>
      </p:sp>
      <p:sp>
        <p:nvSpPr>
          <p:cNvPr id="6" name="フッター プレースホルダー 5">
            <a:extLst>
              <a:ext uri="{FF2B5EF4-FFF2-40B4-BE49-F238E27FC236}">
                <a16:creationId xmlns:a16="http://schemas.microsoft.com/office/drawing/2014/main" id="{926E20C5-3A02-083D-439E-FF622CF2AC27}"/>
              </a:ext>
            </a:extLst>
          </p:cNvPr>
          <p:cNvSpPr>
            <a:spLocks noGrp="1"/>
          </p:cNvSpPr>
          <p:nvPr>
            <p:ph type="ftr" sz="quarter" idx="11"/>
          </p:nvPr>
        </p:nvSpPr>
        <p:spPr/>
        <p:txBody>
          <a:bodyPr/>
          <a:lstStyle/>
          <a:p>
            <a:pPr rtl="0"/>
            <a:endParaRPr lang="en-US" dirty="0"/>
          </a:p>
        </p:txBody>
      </p:sp>
      <p:sp>
        <p:nvSpPr>
          <p:cNvPr id="7" name="スライド番号プレースホルダー 6">
            <a:extLst>
              <a:ext uri="{FF2B5EF4-FFF2-40B4-BE49-F238E27FC236}">
                <a16:creationId xmlns:a16="http://schemas.microsoft.com/office/drawing/2014/main" id="{9FC9CDA6-7EE0-01D1-7C5A-AAD4D5EE170B}"/>
              </a:ext>
            </a:extLst>
          </p:cNvPr>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994898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9AD88D-D7C2-CB25-613A-6938ABFF2AD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B5F1A2-AF9A-CE1C-F7CE-21BB49227E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25E64F1-7F24-E312-495F-B4889282075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297ADF3-7749-C03A-D81E-B134D177E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74D3B22-58EC-F935-2A74-9C78BBB2CE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A59757C-0792-06CF-DB70-023B713E8BA3}"/>
              </a:ext>
            </a:extLst>
          </p:cNvPr>
          <p:cNvSpPr>
            <a:spLocks noGrp="1"/>
          </p:cNvSpPr>
          <p:nvPr>
            <p:ph type="dt" sz="half" idx="10"/>
          </p:nvPr>
        </p:nvSpPr>
        <p:spPr/>
        <p:txBody>
          <a:bodyPr/>
          <a:lstStyle/>
          <a:p>
            <a:pPr rtl="0"/>
            <a:fld id="{42EAD7D0-3BCF-438D-AF45-776548880E3E}" type="datetime1">
              <a:rPr lang="ja-JP" altLang="en-US" smtClean="0"/>
              <a:t>2024/1/18</a:t>
            </a:fld>
            <a:endParaRPr lang="en-US" dirty="0"/>
          </a:p>
        </p:txBody>
      </p:sp>
      <p:sp>
        <p:nvSpPr>
          <p:cNvPr id="8" name="フッター プレースホルダー 7">
            <a:extLst>
              <a:ext uri="{FF2B5EF4-FFF2-40B4-BE49-F238E27FC236}">
                <a16:creationId xmlns:a16="http://schemas.microsoft.com/office/drawing/2014/main" id="{BE37DA45-26EE-2AD9-D66C-95E481D7100A}"/>
              </a:ext>
            </a:extLst>
          </p:cNvPr>
          <p:cNvSpPr>
            <a:spLocks noGrp="1"/>
          </p:cNvSpPr>
          <p:nvPr>
            <p:ph type="ftr" sz="quarter" idx="11"/>
          </p:nvPr>
        </p:nvSpPr>
        <p:spPr/>
        <p:txBody>
          <a:bodyPr/>
          <a:lstStyle/>
          <a:p>
            <a:pPr rtl="0"/>
            <a:endParaRPr lang="en-US" dirty="0"/>
          </a:p>
        </p:txBody>
      </p:sp>
      <p:sp>
        <p:nvSpPr>
          <p:cNvPr id="9" name="スライド番号プレースホルダー 8">
            <a:extLst>
              <a:ext uri="{FF2B5EF4-FFF2-40B4-BE49-F238E27FC236}">
                <a16:creationId xmlns:a16="http://schemas.microsoft.com/office/drawing/2014/main" id="{2F3EC058-261D-F77B-5FD1-86831EF4A7CF}"/>
              </a:ext>
            </a:extLst>
          </p:cNvPr>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44393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089493-3104-7CB4-F134-A3D5AFA639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59FB5FF-B68A-2B47-7D1E-B4924E805DEC}"/>
              </a:ext>
            </a:extLst>
          </p:cNvPr>
          <p:cNvSpPr>
            <a:spLocks noGrp="1"/>
          </p:cNvSpPr>
          <p:nvPr>
            <p:ph type="dt" sz="half" idx="10"/>
          </p:nvPr>
        </p:nvSpPr>
        <p:spPr/>
        <p:txBody>
          <a:bodyPr/>
          <a:lstStyle/>
          <a:p>
            <a:pPr rtl="0"/>
            <a:fld id="{095BB670-9BB6-41E9-8402-5ADF041FD5DA}" type="datetime1">
              <a:rPr lang="ja-JP" altLang="en-US" smtClean="0"/>
              <a:t>2024/1/18</a:t>
            </a:fld>
            <a:endParaRPr lang="en-US" dirty="0"/>
          </a:p>
        </p:txBody>
      </p:sp>
      <p:sp>
        <p:nvSpPr>
          <p:cNvPr id="4" name="フッター プレースホルダー 3">
            <a:extLst>
              <a:ext uri="{FF2B5EF4-FFF2-40B4-BE49-F238E27FC236}">
                <a16:creationId xmlns:a16="http://schemas.microsoft.com/office/drawing/2014/main" id="{7FA027A3-C0F3-39DD-AA07-868094D10BC8}"/>
              </a:ext>
            </a:extLst>
          </p:cNvPr>
          <p:cNvSpPr>
            <a:spLocks noGrp="1"/>
          </p:cNvSpPr>
          <p:nvPr>
            <p:ph type="ftr" sz="quarter" idx="11"/>
          </p:nvPr>
        </p:nvSpPr>
        <p:spPr/>
        <p:txBody>
          <a:bodyPr/>
          <a:lstStyle/>
          <a:p>
            <a:pPr rtl="0"/>
            <a:endParaRPr lang="en-US" dirty="0"/>
          </a:p>
        </p:txBody>
      </p:sp>
      <p:sp>
        <p:nvSpPr>
          <p:cNvPr id="5" name="スライド番号プレースホルダー 4">
            <a:extLst>
              <a:ext uri="{FF2B5EF4-FFF2-40B4-BE49-F238E27FC236}">
                <a16:creationId xmlns:a16="http://schemas.microsoft.com/office/drawing/2014/main" id="{1414DFAC-3A72-4C53-072A-3527E0A04433}"/>
              </a:ext>
            </a:extLst>
          </p:cNvPr>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46678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8478B03-8547-7B05-41D7-9FF9571783DF}"/>
              </a:ext>
            </a:extLst>
          </p:cNvPr>
          <p:cNvSpPr>
            <a:spLocks noGrp="1"/>
          </p:cNvSpPr>
          <p:nvPr>
            <p:ph type="dt" sz="half" idx="10"/>
          </p:nvPr>
        </p:nvSpPr>
        <p:spPr/>
        <p:txBody>
          <a:bodyPr/>
          <a:lstStyle/>
          <a:p>
            <a:fld id="{8288BDA2-415F-4853-9C1B-2BDC206538FD}" type="datetime1">
              <a:rPr lang="ja-JP" altLang="en-US" noProof="0" smtClean="0"/>
              <a:t>2024/1/18</a:t>
            </a:fld>
            <a:endParaRPr lang="ja-JP" altLang="en-US" noProof="0" dirty="0"/>
          </a:p>
        </p:txBody>
      </p:sp>
      <p:sp>
        <p:nvSpPr>
          <p:cNvPr id="3" name="フッター プレースホルダー 2">
            <a:extLst>
              <a:ext uri="{FF2B5EF4-FFF2-40B4-BE49-F238E27FC236}">
                <a16:creationId xmlns:a16="http://schemas.microsoft.com/office/drawing/2014/main" id="{ABFFAE61-4DD5-43C7-259D-E5C3F8DAD361}"/>
              </a:ext>
            </a:extLst>
          </p:cNvPr>
          <p:cNvSpPr>
            <a:spLocks noGrp="1"/>
          </p:cNvSpPr>
          <p:nvPr>
            <p:ph type="ftr" sz="quarter" idx="11"/>
          </p:nvPr>
        </p:nvSpPr>
        <p:spPr/>
        <p:txBody>
          <a:bodyPr/>
          <a:lstStyle/>
          <a:p>
            <a:endParaRPr lang="ja-JP" altLang="en-US" noProof="0" dirty="0"/>
          </a:p>
        </p:txBody>
      </p:sp>
      <p:sp>
        <p:nvSpPr>
          <p:cNvPr id="4" name="スライド番号プレースホルダー 3">
            <a:extLst>
              <a:ext uri="{FF2B5EF4-FFF2-40B4-BE49-F238E27FC236}">
                <a16:creationId xmlns:a16="http://schemas.microsoft.com/office/drawing/2014/main" id="{3F6B78C8-E635-E679-8BA7-774BB3850318}"/>
              </a:ext>
            </a:extLst>
          </p:cNvPr>
          <p:cNvSpPr>
            <a:spLocks noGrp="1"/>
          </p:cNvSpPr>
          <p:nvPr>
            <p:ph type="sldNum" sz="quarter" idx="12"/>
          </p:nvPr>
        </p:nvSpPr>
        <p:spPr/>
        <p:txBody>
          <a:bodyPr/>
          <a:lstStyle/>
          <a:p>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3104976322"/>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7BD3CE-AFF8-9B89-8C2C-9199E0A2F7C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D950EC-D9BB-27B9-AD0C-6B115BF6D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140977E-990B-603B-6F43-D50F63D3B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C031D2-24C4-EBDF-0F37-33354D451D51}"/>
              </a:ext>
            </a:extLst>
          </p:cNvPr>
          <p:cNvSpPr>
            <a:spLocks noGrp="1"/>
          </p:cNvSpPr>
          <p:nvPr>
            <p:ph type="dt" sz="half" idx="10"/>
          </p:nvPr>
        </p:nvSpPr>
        <p:spPr/>
        <p:txBody>
          <a:bodyPr/>
          <a:lstStyle/>
          <a:p>
            <a:fld id="{8288BDA2-415F-4853-9C1B-2BDC206538FD}" type="datetime1">
              <a:rPr lang="ja-JP" altLang="en-US" noProof="0" smtClean="0"/>
              <a:t>2024/1/18</a:t>
            </a:fld>
            <a:endParaRPr lang="ja-JP" altLang="en-US" noProof="0" dirty="0"/>
          </a:p>
        </p:txBody>
      </p:sp>
      <p:sp>
        <p:nvSpPr>
          <p:cNvPr id="6" name="フッター プレースホルダー 5">
            <a:extLst>
              <a:ext uri="{FF2B5EF4-FFF2-40B4-BE49-F238E27FC236}">
                <a16:creationId xmlns:a16="http://schemas.microsoft.com/office/drawing/2014/main" id="{15BCC934-E2A6-B204-D66F-7FAF4A2516AF}"/>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1C8DEAC2-C914-A55B-E6A2-8B26744AE9D3}"/>
              </a:ext>
            </a:extLst>
          </p:cNvPr>
          <p:cNvSpPr>
            <a:spLocks noGrp="1"/>
          </p:cNvSpPr>
          <p:nvPr>
            <p:ph type="sldNum" sz="quarter" idx="12"/>
          </p:nvPr>
        </p:nvSpPr>
        <p:spPr/>
        <p:txBody>
          <a:bodyPr/>
          <a:lstStyle/>
          <a:p>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460070124"/>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510DA-7E93-CC92-E758-70BAF3F4512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7D188C9-3820-BABA-6A30-49C819C22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133A622-9229-3209-4D4A-4577AC345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B7125AB-A34D-C541-4583-03D3B887C243}"/>
              </a:ext>
            </a:extLst>
          </p:cNvPr>
          <p:cNvSpPr>
            <a:spLocks noGrp="1"/>
          </p:cNvSpPr>
          <p:nvPr>
            <p:ph type="dt" sz="half" idx="10"/>
          </p:nvPr>
        </p:nvSpPr>
        <p:spPr/>
        <p:txBody>
          <a:bodyPr/>
          <a:lstStyle/>
          <a:p>
            <a:fld id="{8288BDA2-415F-4853-9C1B-2BDC206538FD}" type="datetime1">
              <a:rPr lang="ja-JP" altLang="en-US" noProof="0" smtClean="0"/>
              <a:t>2024/1/18</a:t>
            </a:fld>
            <a:endParaRPr lang="ja-JP" altLang="en-US" noProof="0" dirty="0"/>
          </a:p>
        </p:txBody>
      </p:sp>
      <p:sp>
        <p:nvSpPr>
          <p:cNvPr id="6" name="フッター プレースホルダー 5">
            <a:extLst>
              <a:ext uri="{FF2B5EF4-FFF2-40B4-BE49-F238E27FC236}">
                <a16:creationId xmlns:a16="http://schemas.microsoft.com/office/drawing/2014/main" id="{24C5F529-E07B-22BF-FA3F-D31C4ACF32EC}"/>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6BD0BD29-7202-E7AD-6D30-3AEA6D8DBD32}"/>
              </a:ext>
            </a:extLst>
          </p:cNvPr>
          <p:cNvSpPr>
            <a:spLocks noGrp="1"/>
          </p:cNvSpPr>
          <p:nvPr>
            <p:ph type="sldNum" sz="quarter" idx="12"/>
          </p:nvPr>
        </p:nvSpPr>
        <p:spPr/>
        <p:txBody>
          <a:bodyPr/>
          <a:lstStyle/>
          <a:p>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2488249957"/>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833D8A2-7E00-27C5-2C0C-9398A759A0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5FF2BFA-DD26-6F3A-87F2-52A8B77E5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04F937B-3BCF-237F-F120-21DB02786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8BDA2-415F-4853-9C1B-2BDC206538FD}" type="datetime1">
              <a:rPr lang="ja-JP" altLang="en-US" noProof="0" smtClean="0"/>
              <a:t>2024/1/18</a:t>
            </a:fld>
            <a:endParaRPr lang="ja-JP" altLang="en-US" noProof="0" dirty="0"/>
          </a:p>
        </p:txBody>
      </p:sp>
      <p:sp>
        <p:nvSpPr>
          <p:cNvPr id="5" name="フッター プレースホルダー 4">
            <a:extLst>
              <a:ext uri="{FF2B5EF4-FFF2-40B4-BE49-F238E27FC236}">
                <a16:creationId xmlns:a16="http://schemas.microsoft.com/office/drawing/2014/main" id="{4C821FF9-A6C7-B0B6-E85B-1865CE409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noProof="0" dirty="0"/>
          </a:p>
        </p:txBody>
      </p:sp>
      <p:sp>
        <p:nvSpPr>
          <p:cNvPr id="6" name="スライド番号プレースホルダー 5">
            <a:extLst>
              <a:ext uri="{FF2B5EF4-FFF2-40B4-BE49-F238E27FC236}">
                <a16:creationId xmlns:a16="http://schemas.microsoft.com/office/drawing/2014/main" id="{A071117A-062E-5929-68EB-29F6EAE74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44483572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HEIC"/><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6.HEIC"/><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HEIC"/><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687897" y="1782574"/>
            <a:ext cx="10993546" cy="1970062"/>
          </a:xfrm>
        </p:spPr>
        <p:txBody>
          <a:bodyPr rtlCol="0">
            <a:normAutofit fontScale="90000"/>
          </a:bodyPr>
          <a:lstStyle/>
          <a:p>
            <a:r>
              <a:rPr kumimoji="1" lang="ja-JP" altLang="en-US" sz="4400" b="1" dirty="0"/>
              <a:t>グローバル補助金プロジェクトに</a:t>
            </a:r>
            <a:br>
              <a:rPr kumimoji="1" lang="en-US" altLang="ja-JP" sz="4400" b="1" dirty="0"/>
            </a:br>
            <a:r>
              <a:rPr kumimoji="1" lang="ja-JP" altLang="en-US" sz="4400" b="1" dirty="0"/>
              <a:t>　</a:t>
            </a:r>
            <a:br>
              <a:rPr kumimoji="1" lang="en-US" altLang="ja-JP" sz="4400" b="1" dirty="0"/>
            </a:br>
            <a:r>
              <a:rPr kumimoji="1" lang="ja-JP" altLang="en-US" b="1" dirty="0">
                <a:solidFill>
                  <a:srgbClr val="FF0000"/>
                </a:solidFill>
                <a:latin typeface="BIZ UDP明朝 Medium" panose="02020500000000000000" pitchFamily="18" charset="-128"/>
                <a:ea typeface="BIZ UDP明朝 Medium" panose="02020500000000000000" pitchFamily="18" charset="-128"/>
              </a:rPr>
              <a:t>チャレンジ！</a:t>
            </a:r>
            <a:endParaRPr lang="ja" dirty="0">
              <a:solidFill>
                <a:srgbClr val="FF0000"/>
              </a:solidFill>
              <a:latin typeface="BIZ UDP明朝 Medium" panose="02020500000000000000" pitchFamily="18" charset="-128"/>
              <a:ea typeface="BIZ UDP明朝 Medium" panose="020205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1"/>
          </p:nvPr>
        </p:nvSpPr>
        <p:spPr>
          <a:xfrm>
            <a:off x="1198454" y="4183691"/>
            <a:ext cx="10993546" cy="552197"/>
          </a:xfrm>
        </p:spPr>
        <p:txBody>
          <a:bodyPr rtlCol="0">
            <a:normAutofit fontScale="25000" lnSpcReduction="20000"/>
          </a:bodyPr>
          <a:lstStyle/>
          <a:p>
            <a:pPr rtl="0"/>
            <a:r>
              <a:rPr lang="en-US" altLang="ja" sz="5100" dirty="0">
                <a:solidFill>
                  <a:schemeClr val="tx1"/>
                </a:solidFill>
              </a:rPr>
              <a:t>                                                                                                     </a:t>
            </a:r>
            <a:r>
              <a:rPr lang="en-US" altLang="ja" sz="11200" b="1" dirty="0">
                <a:solidFill>
                  <a:schemeClr val="tx1"/>
                </a:solidFill>
              </a:rPr>
              <a:t>Club of Kashiwa </a:t>
            </a:r>
            <a:r>
              <a:rPr lang="en-US" altLang="ja-JP" sz="11200" b="1" dirty="0">
                <a:solidFill>
                  <a:schemeClr val="tx1"/>
                </a:solidFill>
              </a:rPr>
              <a:t>M</a:t>
            </a:r>
            <a:r>
              <a:rPr lang="en-US" altLang="ja" sz="11200" b="1" dirty="0">
                <a:solidFill>
                  <a:schemeClr val="tx1"/>
                </a:solidFill>
              </a:rPr>
              <a:t>inami</a:t>
            </a:r>
          </a:p>
          <a:p>
            <a:pPr rtl="0"/>
            <a:r>
              <a:rPr lang="en-US" altLang="ja" sz="11200" dirty="0">
                <a:solidFill>
                  <a:schemeClr val="tx1"/>
                </a:solidFill>
              </a:rPr>
              <a:t> </a:t>
            </a:r>
          </a:p>
          <a:p>
            <a:pPr rtl="0"/>
            <a:endParaRPr lang="ja"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4739445"/>
            <a:ext cx="11260667" cy="1652887"/>
          </a:xfrm>
          <a:prstGeom prst="rect">
            <a:avLst/>
          </a:prstGeom>
        </p:spPr>
      </p:pic>
      <p:pic>
        <p:nvPicPr>
          <p:cNvPr id="5" name="図 4">
            <a:extLst>
              <a:ext uri="{FF2B5EF4-FFF2-40B4-BE49-F238E27FC236}">
                <a16:creationId xmlns:a16="http://schemas.microsoft.com/office/drawing/2014/main" id="{9CBC8FE0-5EE0-93CB-7D3E-5F73205DB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79"/>
            <a:ext cx="3396343" cy="1652887"/>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F14499-80D7-1667-7FF8-A05E31BD47CA}"/>
              </a:ext>
            </a:extLst>
          </p:cNvPr>
          <p:cNvSpPr>
            <a:spLocks noGrp="1"/>
          </p:cNvSpPr>
          <p:nvPr>
            <p:ph type="title"/>
          </p:nvPr>
        </p:nvSpPr>
        <p:spPr>
          <a:xfrm>
            <a:off x="1166070" y="587228"/>
            <a:ext cx="6140741" cy="587229"/>
          </a:xfrm>
        </p:spPr>
        <p:txBody>
          <a:bodyPr>
            <a:normAutofit fontScale="90000"/>
          </a:bodyPr>
          <a:lstStyle/>
          <a:p>
            <a:br>
              <a:rPr lang="en-US" altLang="ja-JP" sz="3600" dirty="0"/>
            </a:br>
            <a:r>
              <a:rPr lang="en-US" altLang="ja-JP" sz="3600" dirty="0">
                <a:solidFill>
                  <a:srgbClr val="FF0000"/>
                </a:solidFill>
                <a:latin typeface="Gabriola" panose="04040605051002020D02" pitchFamily="82" charset="0"/>
              </a:rPr>
              <a:t>We care for you and your baby</a:t>
            </a:r>
            <a:br>
              <a:rPr lang="en-US" altLang="ja-JP" dirty="0">
                <a:solidFill>
                  <a:srgbClr val="FF0000"/>
                </a:solidFill>
              </a:rPr>
            </a:br>
            <a:endParaRPr kumimoji="1" lang="ja-JP" altLang="en-US" dirty="0">
              <a:solidFill>
                <a:srgbClr val="FF0000"/>
              </a:solidFill>
            </a:endParaRPr>
          </a:p>
        </p:txBody>
      </p:sp>
      <p:sp>
        <p:nvSpPr>
          <p:cNvPr id="4" name="日付プレースホルダー 3">
            <a:extLst>
              <a:ext uri="{FF2B5EF4-FFF2-40B4-BE49-F238E27FC236}">
                <a16:creationId xmlns:a16="http://schemas.microsoft.com/office/drawing/2014/main" id="{2F007A89-4553-D3F1-1C66-4BB3F26477C7}"/>
              </a:ext>
            </a:extLst>
          </p:cNvPr>
          <p:cNvSpPr>
            <a:spLocks noGrp="1"/>
          </p:cNvSpPr>
          <p:nvPr>
            <p:ph type="dt" sz="half" idx="10"/>
          </p:nvPr>
        </p:nvSpPr>
        <p:spPr/>
        <p:txBody>
          <a:bodyPr/>
          <a:lstStyle/>
          <a:p>
            <a:pPr rtl="0"/>
            <a:endParaRPr lang="en-US" dirty="0"/>
          </a:p>
        </p:txBody>
      </p:sp>
      <p:pic>
        <p:nvPicPr>
          <p:cNvPr id="8" name="図 7">
            <a:extLst>
              <a:ext uri="{FF2B5EF4-FFF2-40B4-BE49-F238E27FC236}">
                <a16:creationId xmlns:a16="http://schemas.microsoft.com/office/drawing/2014/main" id="{C8C918C0-001A-4BE2-4A66-295B33D2B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3" y="241018"/>
            <a:ext cx="6806268" cy="5104701"/>
          </a:xfrm>
          <a:prstGeom prst="rect">
            <a:avLst/>
          </a:prstGeom>
        </p:spPr>
      </p:pic>
      <p:pic>
        <p:nvPicPr>
          <p:cNvPr id="7" name="コンテンツ プレースホルダー 5">
            <a:extLst>
              <a:ext uri="{FF2B5EF4-FFF2-40B4-BE49-F238E27FC236}">
                <a16:creationId xmlns:a16="http://schemas.microsoft.com/office/drawing/2014/main" id="{BBC98B1F-8161-CF25-AEB3-BC9856EC8D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60605" y="2376344"/>
            <a:ext cx="5769207" cy="4655675"/>
          </a:xfrm>
        </p:spPr>
      </p:pic>
      <p:sp>
        <p:nvSpPr>
          <p:cNvPr id="9" name="正方形/長方形 8">
            <a:extLst>
              <a:ext uri="{FF2B5EF4-FFF2-40B4-BE49-F238E27FC236}">
                <a16:creationId xmlns:a16="http://schemas.microsoft.com/office/drawing/2014/main" id="{95838AEB-EFDD-0D24-683D-5E6BADBE47FE}"/>
              </a:ext>
            </a:extLst>
          </p:cNvPr>
          <p:cNvSpPr/>
          <p:nvPr/>
        </p:nvSpPr>
        <p:spPr>
          <a:xfrm>
            <a:off x="6988029" y="587228"/>
            <a:ext cx="5203970" cy="165263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solidFill>
                  <a:schemeClr val="tx1"/>
                </a:solidFill>
              </a:rPr>
              <a:t>この地に暮らす母と子の健康を祈る</a:t>
            </a:r>
            <a:endParaRPr kumimoji="1" lang="en-US" altLang="ja-JP" dirty="0">
              <a:solidFill>
                <a:schemeClr val="tx1"/>
              </a:solidFill>
            </a:endParaRPr>
          </a:p>
          <a:p>
            <a:pPr algn="ctr"/>
            <a:r>
              <a:rPr kumimoji="1" lang="en-US" altLang="ja-JP" dirty="0">
                <a:solidFill>
                  <a:schemeClr val="tx1"/>
                </a:solidFill>
              </a:rPr>
              <a:t>2021</a:t>
            </a:r>
            <a:r>
              <a:rPr kumimoji="1" lang="ja-JP" altLang="en-US" dirty="0">
                <a:solidFill>
                  <a:schemeClr val="tx1"/>
                </a:solidFill>
              </a:rPr>
              <a:t>年</a:t>
            </a:r>
            <a:r>
              <a:rPr kumimoji="1" lang="en-US" altLang="ja-JP" dirty="0">
                <a:solidFill>
                  <a:schemeClr val="tx1"/>
                </a:solidFill>
              </a:rPr>
              <a:t>6</a:t>
            </a:r>
            <a:r>
              <a:rPr kumimoji="1" lang="ja-JP" altLang="en-US" dirty="0">
                <a:solidFill>
                  <a:schemeClr val="tx1"/>
                </a:solidFill>
              </a:rPr>
              <a:t>月ティカロータリークラブと柏南ロータリークラブのパートナーシップにより、診療所の医療設備とその機能が装備された</a:t>
            </a:r>
          </a:p>
        </p:txBody>
      </p:sp>
      <p:sp>
        <p:nvSpPr>
          <p:cNvPr id="10" name="四角形: 角を丸くする 9">
            <a:extLst>
              <a:ext uri="{FF2B5EF4-FFF2-40B4-BE49-F238E27FC236}">
                <a16:creationId xmlns:a16="http://schemas.microsoft.com/office/drawing/2014/main" id="{3B27DE76-94DE-D808-4F59-FBEFF7613267}"/>
              </a:ext>
            </a:extLst>
          </p:cNvPr>
          <p:cNvSpPr/>
          <p:nvPr/>
        </p:nvSpPr>
        <p:spPr>
          <a:xfrm>
            <a:off x="1450596" y="5398314"/>
            <a:ext cx="2130804" cy="5872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施設入り口</a:t>
            </a:r>
          </a:p>
        </p:txBody>
      </p:sp>
      <p:sp>
        <p:nvSpPr>
          <p:cNvPr id="11" name="四角形: 角を丸くする 10">
            <a:extLst>
              <a:ext uri="{FF2B5EF4-FFF2-40B4-BE49-F238E27FC236}">
                <a16:creationId xmlns:a16="http://schemas.microsoft.com/office/drawing/2014/main" id="{977D8C2E-362B-E1FF-8E40-DFEE24899BCD}"/>
              </a:ext>
            </a:extLst>
          </p:cNvPr>
          <p:cNvSpPr/>
          <p:nvPr/>
        </p:nvSpPr>
        <p:spPr>
          <a:xfrm>
            <a:off x="4798503" y="6391630"/>
            <a:ext cx="3251055" cy="4507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施設内に掛けられたプレート</a:t>
            </a:r>
          </a:p>
        </p:txBody>
      </p:sp>
    </p:spTree>
    <p:extLst>
      <p:ext uri="{BB962C8B-B14F-4D97-AF65-F5344CB8AC3E}">
        <p14:creationId xmlns:p14="http://schemas.microsoft.com/office/powerpoint/2010/main" val="2444755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AEC8C-AB8D-88A1-2B9E-1807F31CCF24}"/>
              </a:ext>
            </a:extLst>
          </p:cNvPr>
          <p:cNvSpPr>
            <a:spLocks noGrp="1"/>
          </p:cNvSpPr>
          <p:nvPr>
            <p:ph type="title"/>
          </p:nvPr>
        </p:nvSpPr>
        <p:spPr>
          <a:xfrm>
            <a:off x="1372758" y="640450"/>
            <a:ext cx="2595234" cy="525386"/>
          </a:xfrm>
        </p:spPr>
        <p:txBody>
          <a:bodyPr>
            <a:normAutofit fontScale="90000"/>
          </a:bodyPr>
          <a:lstStyle/>
          <a:p>
            <a:r>
              <a:rPr kumimoji="1" lang="ja-JP" altLang="en-US" sz="2800" b="1" dirty="0"/>
              <a:t>渡航から</a:t>
            </a:r>
            <a:r>
              <a:rPr kumimoji="1" lang="en-US" altLang="ja-JP" sz="2800" b="1" dirty="0"/>
              <a:t>1</a:t>
            </a:r>
            <a:r>
              <a:rPr kumimoji="1" lang="ja-JP" altLang="en-US" sz="2800" b="1" dirty="0"/>
              <a:t>年半後</a:t>
            </a:r>
          </a:p>
        </p:txBody>
      </p:sp>
      <p:pic>
        <p:nvPicPr>
          <p:cNvPr id="6" name="コンテンツ プレースホルダー 5">
            <a:extLst>
              <a:ext uri="{FF2B5EF4-FFF2-40B4-BE49-F238E27FC236}">
                <a16:creationId xmlns:a16="http://schemas.microsoft.com/office/drawing/2014/main" id="{040107A2-6D44-D157-B549-E3DB0D3FA9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8433" y="1242904"/>
            <a:ext cx="3786629" cy="5048839"/>
          </a:xfrm>
        </p:spPr>
      </p:pic>
      <p:sp>
        <p:nvSpPr>
          <p:cNvPr id="4" name="日付プレースホルダー 3">
            <a:extLst>
              <a:ext uri="{FF2B5EF4-FFF2-40B4-BE49-F238E27FC236}">
                <a16:creationId xmlns:a16="http://schemas.microsoft.com/office/drawing/2014/main" id="{26B6E31D-06E1-CE53-C80A-99793DCAC37C}"/>
              </a:ext>
            </a:extLst>
          </p:cNvPr>
          <p:cNvSpPr>
            <a:spLocks noGrp="1"/>
          </p:cNvSpPr>
          <p:nvPr>
            <p:ph type="dt" sz="half" idx="10"/>
          </p:nvPr>
        </p:nvSpPr>
        <p:spPr>
          <a:xfrm>
            <a:off x="581192" y="6356350"/>
            <a:ext cx="2743200" cy="365125"/>
          </a:xfrm>
        </p:spPr>
        <p:txBody>
          <a:bodyPr/>
          <a:lstStyle/>
          <a:p>
            <a:pPr rtl="0"/>
            <a:r>
              <a:rPr lang="ja-JP" altLang="en-US" dirty="0"/>
              <a:t>一故郷に病院設立できたこと感謝申し上げます　</a:t>
            </a:r>
            <a:r>
              <a:rPr lang="en-US" altLang="ja-JP" dirty="0"/>
              <a:t>w.k</a:t>
            </a:r>
          </a:p>
          <a:p>
            <a:pPr rtl="0"/>
            <a:endParaRPr lang="en-US" dirty="0"/>
          </a:p>
        </p:txBody>
      </p:sp>
      <p:pic>
        <p:nvPicPr>
          <p:cNvPr id="5" name="図 4">
            <a:extLst>
              <a:ext uri="{FF2B5EF4-FFF2-40B4-BE49-F238E27FC236}">
                <a16:creationId xmlns:a16="http://schemas.microsoft.com/office/drawing/2014/main" id="{6A46247B-3A86-8FCF-0BA7-FFB7D5999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69" y="1242904"/>
            <a:ext cx="5053208" cy="3386253"/>
          </a:xfrm>
          <a:prstGeom prst="rect">
            <a:avLst/>
          </a:prstGeom>
        </p:spPr>
      </p:pic>
      <p:sp>
        <p:nvSpPr>
          <p:cNvPr id="7" name="正方形/長方形 6">
            <a:extLst>
              <a:ext uri="{FF2B5EF4-FFF2-40B4-BE49-F238E27FC236}">
                <a16:creationId xmlns:a16="http://schemas.microsoft.com/office/drawing/2014/main" id="{5DA57F74-1ED4-A6F4-CA37-A09C410EC088}"/>
              </a:ext>
            </a:extLst>
          </p:cNvPr>
          <p:cNvSpPr/>
          <p:nvPr/>
        </p:nvSpPr>
        <p:spPr>
          <a:xfrm>
            <a:off x="374469" y="4706225"/>
            <a:ext cx="5053208" cy="13674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コロナ禍に見舞われた現地でのワクチン接種会場となり、この施設による受益者は</a:t>
            </a:r>
            <a:r>
              <a:rPr kumimoji="1" lang="en-US" altLang="ja-JP" sz="1600" dirty="0"/>
              <a:t>7</a:t>
            </a:r>
            <a:r>
              <a:rPr kumimoji="1" lang="ja-JP" altLang="en-US" sz="1600" dirty="0"/>
              <a:t>千人を超えた。</a:t>
            </a:r>
          </a:p>
        </p:txBody>
      </p:sp>
      <p:sp>
        <p:nvSpPr>
          <p:cNvPr id="8" name="正方形/長方形 7">
            <a:extLst>
              <a:ext uri="{FF2B5EF4-FFF2-40B4-BE49-F238E27FC236}">
                <a16:creationId xmlns:a16="http://schemas.microsoft.com/office/drawing/2014/main" id="{1030A6F3-1306-FE67-2AE1-FE87B9F46487}"/>
              </a:ext>
            </a:extLst>
          </p:cNvPr>
          <p:cNvSpPr/>
          <p:nvPr/>
        </p:nvSpPr>
        <p:spPr>
          <a:xfrm>
            <a:off x="9627560" y="1242904"/>
            <a:ext cx="2477755" cy="50488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rPr>
              <a:t>感動の一枚！</a:t>
            </a:r>
            <a:endParaRPr kumimoji="1" lang="en-US" altLang="ja-JP" sz="1600" dirty="0">
              <a:solidFill>
                <a:schemeClr val="bg1"/>
              </a:solidFill>
            </a:endParaRPr>
          </a:p>
          <a:p>
            <a:pPr algn="ctr"/>
            <a:endParaRPr kumimoji="1" lang="en-US" altLang="ja-JP" sz="1600" dirty="0">
              <a:solidFill>
                <a:schemeClr val="bg1"/>
              </a:solidFill>
            </a:endParaRPr>
          </a:p>
          <a:p>
            <a:pPr algn="ctr"/>
            <a:r>
              <a:rPr kumimoji="1" lang="en-US" altLang="ja-JP" sz="1600" dirty="0"/>
              <a:t>2021</a:t>
            </a:r>
            <a:r>
              <a:rPr kumimoji="1" lang="ja-JP" altLang="en-US" sz="1600" dirty="0"/>
              <a:t>年</a:t>
            </a:r>
            <a:r>
              <a:rPr kumimoji="1" lang="en-US" altLang="ja-JP" sz="1600" dirty="0"/>
              <a:t>12</a:t>
            </a:r>
            <a:r>
              <a:rPr kumimoji="1" lang="ja-JP" altLang="en-US" sz="1600" dirty="0"/>
              <a:t>月　この施設で初めて新しい命が誕生し、母子ともに健康だという朗報とこの一枚の写真が送られてきた。</a:t>
            </a:r>
            <a:br>
              <a:rPr kumimoji="1" lang="en-US" altLang="ja-JP" sz="1600" dirty="0"/>
            </a:br>
            <a:br>
              <a:rPr kumimoji="1" lang="en-US" altLang="ja-JP" sz="1600" dirty="0"/>
            </a:br>
            <a:r>
              <a:rPr kumimoji="1" lang="ja-JP" altLang="en-US" sz="1400" dirty="0"/>
              <a:t>この時、私の中に込み上げてくる感動と</a:t>
            </a:r>
            <a:endParaRPr kumimoji="1" lang="en-US" altLang="ja-JP" sz="1400" dirty="0"/>
          </a:p>
          <a:p>
            <a:pPr algn="ctr"/>
            <a:r>
              <a:rPr kumimoji="1" lang="ja-JP" altLang="en-US" sz="1400" dirty="0"/>
              <a:t>「やったー！」という達成感が静かに湧いてくるのを感じた。</a:t>
            </a:r>
          </a:p>
        </p:txBody>
      </p:sp>
      <p:sp>
        <p:nvSpPr>
          <p:cNvPr id="3" name="タイトル 1">
            <a:extLst>
              <a:ext uri="{FF2B5EF4-FFF2-40B4-BE49-F238E27FC236}">
                <a16:creationId xmlns:a16="http://schemas.microsoft.com/office/drawing/2014/main" id="{ABB82B07-3486-0AC6-6824-11C488CD5A2D}"/>
              </a:ext>
            </a:extLst>
          </p:cNvPr>
          <p:cNvSpPr txBox="1">
            <a:spLocks/>
          </p:cNvSpPr>
          <p:nvPr/>
        </p:nvSpPr>
        <p:spPr>
          <a:xfrm>
            <a:off x="7187726" y="717518"/>
            <a:ext cx="2595234" cy="525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渡航から</a:t>
            </a:r>
            <a:r>
              <a:rPr lang="en-US" altLang="ja-JP" sz="2800" b="1" dirty="0"/>
              <a:t>2</a:t>
            </a:r>
            <a:r>
              <a:rPr lang="ja-JP" altLang="en-US" sz="2800" b="1" dirty="0"/>
              <a:t>年後</a:t>
            </a:r>
          </a:p>
        </p:txBody>
      </p:sp>
    </p:spTree>
    <p:extLst>
      <p:ext uri="{BB962C8B-B14F-4D97-AF65-F5344CB8AC3E}">
        <p14:creationId xmlns:p14="http://schemas.microsoft.com/office/powerpoint/2010/main" val="3145575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上下 26">
            <a:extLst>
              <a:ext uri="{FF2B5EF4-FFF2-40B4-BE49-F238E27FC236}">
                <a16:creationId xmlns:a16="http://schemas.microsoft.com/office/drawing/2014/main" id="{E9F2AD9B-99B7-C7EB-9B62-3693582D7FD0}"/>
              </a:ext>
            </a:extLst>
          </p:cNvPr>
          <p:cNvSpPr/>
          <p:nvPr/>
        </p:nvSpPr>
        <p:spPr>
          <a:xfrm rot="16200000">
            <a:off x="5625322" y="2168908"/>
            <a:ext cx="595619" cy="4447114"/>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r>
              <a:rPr lang="ja-JP" altLang="en-US" sz="1200" dirty="0"/>
              <a:t>　　　</a:t>
            </a:r>
            <a:endParaRPr kumimoji="1" lang="ja-JP" altLang="en-US" sz="1200" dirty="0"/>
          </a:p>
        </p:txBody>
      </p:sp>
      <p:sp>
        <p:nvSpPr>
          <p:cNvPr id="2" name="タイトル 1">
            <a:extLst>
              <a:ext uri="{FF2B5EF4-FFF2-40B4-BE49-F238E27FC236}">
                <a16:creationId xmlns:a16="http://schemas.microsoft.com/office/drawing/2014/main" id="{294818F2-220F-CC78-29C4-F29526213D6E}"/>
              </a:ext>
            </a:extLst>
          </p:cNvPr>
          <p:cNvSpPr>
            <a:spLocks noGrp="1"/>
          </p:cNvSpPr>
          <p:nvPr>
            <p:ph type="title"/>
          </p:nvPr>
        </p:nvSpPr>
        <p:spPr>
          <a:xfrm>
            <a:off x="8146689" y="69983"/>
            <a:ext cx="3441836" cy="749139"/>
          </a:xfrm>
        </p:spPr>
        <p:txBody>
          <a:bodyPr>
            <a:normAutofit fontScale="90000"/>
          </a:bodyPr>
          <a:lstStyle/>
          <a:p>
            <a:r>
              <a:rPr kumimoji="1" lang="en-US" altLang="ja-JP" sz="4000" b="1" dirty="0"/>
              <a:t>GG</a:t>
            </a:r>
            <a:r>
              <a:rPr kumimoji="1" lang="ja-JP" altLang="en-US" sz="4000" b="1" dirty="0"/>
              <a:t>の仕組み</a:t>
            </a:r>
            <a:br>
              <a:rPr kumimoji="1" lang="en-US" altLang="ja-JP" sz="4000" dirty="0"/>
            </a:br>
            <a:r>
              <a:rPr kumimoji="1" lang="ja-JP" altLang="en-US" sz="2200" dirty="0"/>
              <a:t>（</a:t>
            </a:r>
            <a:r>
              <a:rPr kumimoji="1" lang="ja-JP" altLang="en-US" sz="2700" dirty="0"/>
              <a:t>当クラブの場合）</a:t>
            </a:r>
          </a:p>
        </p:txBody>
      </p:sp>
      <p:graphicFrame>
        <p:nvGraphicFramePr>
          <p:cNvPr id="6" name="コンテンツ プレースホルダー 5">
            <a:extLst>
              <a:ext uri="{FF2B5EF4-FFF2-40B4-BE49-F238E27FC236}">
                <a16:creationId xmlns:a16="http://schemas.microsoft.com/office/drawing/2014/main" id="{CC2A33EF-8D5F-AE87-BBA5-31DA5677FE3A}"/>
              </a:ext>
            </a:extLst>
          </p:cNvPr>
          <p:cNvGraphicFramePr>
            <a:graphicFrameLocks noGrp="1"/>
          </p:cNvGraphicFramePr>
          <p:nvPr>
            <p:ph idx="1"/>
            <p:extLst>
              <p:ext uri="{D42A27DB-BD31-4B8C-83A1-F6EECF244321}">
                <p14:modId xmlns:p14="http://schemas.microsoft.com/office/powerpoint/2010/main" val="1089133755"/>
              </p:ext>
            </p:extLst>
          </p:nvPr>
        </p:nvGraphicFramePr>
        <p:xfrm>
          <a:off x="287236" y="2009317"/>
          <a:ext cx="11549454" cy="4951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矢印: 上下 6">
            <a:extLst>
              <a:ext uri="{FF2B5EF4-FFF2-40B4-BE49-F238E27FC236}">
                <a16:creationId xmlns:a16="http://schemas.microsoft.com/office/drawing/2014/main" id="{14F52480-B045-6246-9FC9-9F6F294F7819}"/>
              </a:ext>
            </a:extLst>
          </p:cNvPr>
          <p:cNvSpPr/>
          <p:nvPr/>
        </p:nvSpPr>
        <p:spPr>
          <a:xfrm rot="19011238">
            <a:off x="3554903" y="4329374"/>
            <a:ext cx="532764" cy="1383427"/>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覚書</a:t>
            </a:r>
            <a:r>
              <a:rPr kumimoji="1" lang="en-US" altLang="ja-JP" sz="1200" dirty="0"/>
              <a:t>MOU</a:t>
            </a:r>
            <a:endParaRPr kumimoji="1" lang="ja-JP" altLang="en-US" sz="1200" dirty="0"/>
          </a:p>
        </p:txBody>
      </p:sp>
      <p:sp>
        <p:nvSpPr>
          <p:cNvPr id="9" name="四角形: 角を丸くする 8">
            <a:extLst>
              <a:ext uri="{FF2B5EF4-FFF2-40B4-BE49-F238E27FC236}">
                <a16:creationId xmlns:a16="http://schemas.microsoft.com/office/drawing/2014/main" id="{C0128DA7-8772-1856-2861-F026CCFA5589}"/>
              </a:ext>
            </a:extLst>
          </p:cNvPr>
          <p:cNvSpPr/>
          <p:nvPr/>
        </p:nvSpPr>
        <p:spPr>
          <a:xfrm>
            <a:off x="8404326" y="5552114"/>
            <a:ext cx="3184199" cy="1305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医療器・設備等</a:t>
            </a:r>
            <a:endParaRPr kumimoji="1" lang="en-US" altLang="ja-JP" dirty="0"/>
          </a:p>
          <a:p>
            <a:pPr algn="ctr"/>
            <a:r>
              <a:rPr kumimoji="1" lang="ja-JP" altLang="en-US" dirty="0"/>
              <a:t>各業者</a:t>
            </a:r>
            <a:endParaRPr lang="en-US" altLang="ja-JP" dirty="0"/>
          </a:p>
          <a:p>
            <a:pPr algn="ctr"/>
            <a:r>
              <a:rPr kumimoji="1" lang="ja-JP" altLang="en-US" sz="1050" dirty="0">
                <a:highlight>
                  <a:srgbClr val="FF0000"/>
                </a:highlight>
              </a:rPr>
              <a:t>見積合計　</a:t>
            </a:r>
            <a:r>
              <a:rPr kumimoji="1" lang="en-US" altLang="ja-JP" sz="1400" dirty="0">
                <a:highlight>
                  <a:srgbClr val="FF0000"/>
                </a:highlight>
              </a:rPr>
              <a:t>46,472</a:t>
            </a:r>
            <a:r>
              <a:rPr kumimoji="1" lang="ja-JP" altLang="en-US" sz="1400" dirty="0">
                <a:highlight>
                  <a:srgbClr val="FF0000"/>
                </a:highlight>
              </a:rPr>
              <a:t>ドル</a:t>
            </a:r>
            <a:r>
              <a:rPr kumimoji="1" lang="ja-JP" altLang="en-US" sz="1050" dirty="0">
                <a:highlight>
                  <a:srgbClr val="FF0000"/>
                </a:highlight>
              </a:rPr>
              <a:t>（予備費含）</a:t>
            </a:r>
            <a:endParaRPr kumimoji="1" lang="en-US" altLang="ja-JP" sz="1050" dirty="0">
              <a:highlight>
                <a:srgbClr val="FF0000"/>
              </a:highlight>
            </a:endParaRPr>
          </a:p>
        </p:txBody>
      </p:sp>
      <p:sp>
        <p:nvSpPr>
          <p:cNvPr id="11" name="矢印: 上下 10">
            <a:extLst>
              <a:ext uri="{FF2B5EF4-FFF2-40B4-BE49-F238E27FC236}">
                <a16:creationId xmlns:a16="http://schemas.microsoft.com/office/drawing/2014/main" id="{F06DF23C-FB68-D7FC-69A5-2ACE5D02F31C}"/>
              </a:ext>
            </a:extLst>
          </p:cNvPr>
          <p:cNvSpPr/>
          <p:nvPr/>
        </p:nvSpPr>
        <p:spPr>
          <a:xfrm>
            <a:off x="9797888" y="4353843"/>
            <a:ext cx="582180" cy="1168979"/>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見積・監理</a:t>
            </a:r>
          </a:p>
        </p:txBody>
      </p:sp>
      <p:sp>
        <p:nvSpPr>
          <p:cNvPr id="15" name="矢印: 上 14">
            <a:extLst>
              <a:ext uri="{FF2B5EF4-FFF2-40B4-BE49-F238E27FC236}">
                <a16:creationId xmlns:a16="http://schemas.microsoft.com/office/drawing/2014/main" id="{CE149D22-4407-2174-426A-9BA633D25C28}"/>
              </a:ext>
            </a:extLst>
          </p:cNvPr>
          <p:cNvSpPr/>
          <p:nvPr/>
        </p:nvSpPr>
        <p:spPr>
          <a:xfrm>
            <a:off x="1547750" y="4485929"/>
            <a:ext cx="581155" cy="1275323"/>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現地情報</a:t>
            </a:r>
          </a:p>
        </p:txBody>
      </p:sp>
      <p:sp>
        <p:nvSpPr>
          <p:cNvPr id="16" name="矢印: 右 15">
            <a:extLst>
              <a:ext uri="{FF2B5EF4-FFF2-40B4-BE49-F238E27FC236}">
                <a16:creationId xmlns:a16="http://schemas.microsoft.com/office/drawing/2014/main" id="{2991CB24-92E2-B936-3638-1871D0E68002}"/>
              </a:ext>
            </a:extLst>
          </p:cNvPr>
          <p:cNvSpPr/>
          <p:nvPr/>
        </p:nvSpPr>
        <p:spPr>
          <a:xfrm>
            <a:off x="6061963" y="2755096"/>
            <a:ext cx="1409351" cy="391868"/>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highlight>
                  <a:srgbClr val="FF0000"/>
                </a:highlight>
              </a:rPr>
              <a:t>送金</a:t>
            </a:r>
          </a:p>
        </p:txBody>
      </p:sp>
      <p:sp>
        <p:nvSpPr>
          <p:cNvPr id="17" name="矢印: 左 16">
            <a:extLst>
              <a:ext uri="{FF2B5EF4-FFF2-40B4-BE49-F238E27FC236}">
                <a16:creationId xmlns:a16="http://schemas.microsoft.com/office/drawing/2014/main" id="{1C888E1D-5F44-3C30-F50B-0238F366272B}"/>
              </a:ext>
            </a:extLst>
          </p:cNvPr>
          <p:cNvSpPr/>
          <p:nvPr/>
        </p:nvSpPr>
        <p:spPr>
          <a:xfrm>
            <a:off x="4412226" y="2706457"/>
            <a:ext cx="1489211" cy="449975"/>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明細・領収書</a:t>
            </a:r>
          </a:p>
        </p:txBody>
      </p:sp>
      <p:sp>
        <p:nvSpPr>
          <p:cNvPr id="18" name="楕円 17">
            <a:extLst>
              <a:ext uri="{FF2B5EF4-FFF2-40B4-BE49-F238E27FC236}">
                <a16:creationId xmlns:a16="http://schemas.microsoft.com/office/drawing/2014/main" id="{00378C73-9FF8-FBDC-DC3D-29C4233457B8}"/>
              </a:ext>
            </a:extLst>
          </p:cNvPr>
          <p:cNvSpPr/>
          <p:nvPr/>
        </p:nvSpPr>
        <p:spPr>
          <a:xfrm>
            <a:off x="4525079" y="-16327"/>
            <a:ext cx="3073769" cy="1224311"/>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TRF</a:t>
            </a:r>
            <a:r>
              <a:rPr kumimoji="1" lang="ja-JP" altLang="en-US" b="1" dirty="0"/>
              <a:t>（</a:t>
            </a:r>
            <a:r>
              <a:rPr kumimoji="1" lang="en-US" altLang="ja-JP" b="1" dirty="0"/>
              <a:t>WF)</a:t>
            </a:r>
          </a:p>
          <a:p>
            <a:pPr algn="ctr"/>
            <a:r>
              <a:rPr kumimoji="1" lang="en-US" altLang="ja-JP" b="1" dirty="0"/>
              <a:t>(</a:t>
            </a:r>
            <a:r>
              <a:rPr kumimoji="1" lang="ja-JP" altLang="en-US" b="1" dirty="0"/>
              <a:t>ロータリー財団）</a:t>
            </a:r>
          </a:p>
        </p:txBody>
      </p:sp>
      <p:sp>
        <p:nvSpPr>
          <p:cNvPr id="19" name="楕円 18">
            <a:extLst>
              <a:ext uri="{FF2B5EF4-FFF2-40B4-BE49-F238E27FC236}">
                <a16:creationId xmlns:a16="http://schemas.microsoft.com/office/drawing/2014/main" id="{3C3565B9-018F-2420-C21C-846C7405CD9F}"/>
              </a:ext>
            </a:extLst>
          </p:cNvPr>
          <p:cNvSpPr/>
          <p:nvPr/>
        </p:nvSpPr>
        <p:spPr>
          <a:xfrm>
            <a:off x="754659" y="259688"/>
            <a:ext cx="2263125" cy="1012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2790</a:t>
            </a:r>
          </a:p>
          <a:p>
            <a:pPr algn="ctr"/>
            <a:r>
              <a:rPr kumimoji="1" lang="ja-JP" altLang="en-US" b="1" dirty="0"/>
              <a:t>地区財団</a:t>
            </a:r>
            <a:r>
              <a:rPr kumimoji="1" lang="en-US" altLang="ja-JP" b="1" dirty="0"/>
              <a:t>DDF</a:t>
            </a:r>
          </a:p>
          <a:p>
            <a:pPr algn="ctr"/>
            <a:r>
              <a:rPr kumimoji="1" lang="ja-JP" altLang="en-US" sz="1100" b="1" dirty="0"/>
              <a:t>（グローバル補助金）</a:t>
            </a:r>
          </a:p>
        </p:txBody>
      </p:sp>
      <p:sp>
        <p:nvSpPr>
          <p:cNvPr id="22" name="矢印: 上 21">
            <a:extLst>
              <a:ext uri="{FF2B5EF4-FFF2-40B4-BE49-F238E27FC236}">
                <a16:creationId xmlns:a16="http://schemas.microsoft.com/office/drawing/2014/main" id="{7F867EB7-F76B-7242-7123-1FDD481783C2}"/>
              </a:ext>
            </a:extLst>
          </p:cNvPr>
          <p:cNvSpPr/>
          <p:nvPr/>
        </p:nvSpPr>
        <p:spPr>
          <a:xfrm>
            <a:off x="887794" y="1377613"/>
            <a:ext cx="406907" cy="132884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t>GG</a:t>
            </a:r>
            <a:r>
              <a:rPr kumimoji="1" lang="ja-JP" altLang="en-US" sz="1050" dirty="0"/>
              <a:t>相談</a:t>
            </a:r>
          </a:p>
        </p:txBody>
      </p:sp>
      <p:sp>
        <p:nvSpPr>
          <p:cNvPr id="24" name="矢印: 左 23">
            <a:extLst>
              <a:ext uri="{FF2B5EF4-FFF2-40B4-BE49-F238E27FC236}">
                <a16:creationId xmlns:a16="http://schemas.microsoft.com/office/drawing/2014/main" id="{94ACBDF7-8521-2B95-4E20-7528EEAC78BF}"/>
              </a:ext>
            </a:extLst>
          </p:cNvPr>
          <p:cNvSpPr/>
          <p:nvPr/>
        </p:nvSpPr>
        <p:spPr>
          <a:xfrm rot="18974331">
            <a:off x="3532490" y="2052582"/>
            <a:ext cx="1655683" cy="574304"/>
          </a:xfrm>
          <a:prstGeom prst="lef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solidFill>
                <a:highlight>
                  <a:srgbClr val="FF0000"/>
                </a:highlight>
              </a:rPr>
              <a:t>46,472</a:t>
            </a:r>
            <a:r>
              <a:rPr kumimoji="1" lang="ja-JP" altLang="en-US" sz="1400" dirty="0">
                <a:solidFill>
                  <a:schemeClr val="bg1"/>
                </a:solidFill>
                <a:highlight>
                  <a:srgbClr val="FF0000"/>
                </a:highlight>
              </a:rPr>
              <a:t>ドル入金</a:t>
            </a:r>
            <a:endParaRPr kumimoji="1" lang="en-US" altLang="ja-JP" sz="1400" dirty="0">
              <a:solidFill>
                <a:schemeClr val="bg1"/>
              </a:solidFill>
              <a:highlight>
                <a:srgbClr val="FF0000"/>
              </a:highlight>
            </a:endParaRPr>
          </a:p>
        </p:txBody>
      </p:sp>
      <p:sp>
        <p:nvSpPr>
          <p:cNvPr id="25" name="矢印: 左 24">
            <a:extLst>
              <a:ext uri="{FF2B5EF4-FFF2-40B4-BE49-F238E27FC236}">
                <a16:creationId xmlns:a16="http://schemas.microsoft.com/office/drawing/2014/main" id="{159E4E98-79F9-73A9-70A3-CF00801E121B}"/>
              </a:ext>
            </a:extLst>
          </p:cNvPr>
          <p:cNvSpPr/>
          <p:nvPr/>
        </p:nvSpPr>
        <p:spPr>
          <a:xfrm rot="13430631" flipV="1">
            <a:off x="7533114" y="1163977"/>
            <a:ext cx="1382403" cy="5417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監理</a:t>
            </a:r>
            <a:endParaRPr kumimoji="1" lang="en-US" altLang="ja-JP" dirty="0"/>
          </a:p>
        </p:txBody>
      </p:sp>
      <p:sp>
        <p:nvSpPr>
          <p:cNvPr id="3" name="正方形/長方形 2">
            <a:extLst>
              <a:ext uri="{FF2B5EF4-FFF2-40B4-BE49-F238E27FC236}">
                <a16:creationId xmlns:a16="http://schemas.microsoft.com/office/drawing/2014/main" id="{342B08CA-1772-E510-CD9A-6A0D9E2F7734}"/>
              </a:ext>
            </a:extLst>
          </p:cNvPr>
          <p:cNvSpPr/>
          <p:nvPr/>
        </p:nvSpPr>
        <p:spPr>
          <a:xfrm>
            <a:off x="5010549" y="838882"/>
            <a:ext cx="2117975" cy="141432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t>2790</a:t>
            </a:r>
            <a:r>
              <a:rPr kumimoji="1" lang="ja-JP" altLang="en-US" sz="1100" b="1" dirty="0"/>
              <a:t>　</a:t>
            </a:r>
            <a:r>
              <a:rPr kumimoji="1" lang="en-US" altLang="ja-JP" sz="1100" b="1" dirty="0"/>
              <a:t>DDF</a:t>
            </a:r>
            <a:r>
              <a:rPr kumimoji="1" lang="ja-JP" altLang="en-US" sz="1100" b="1" dirty="0"/>
              <a:t>　：</a:t>
            </a:r>
            <a:r>
              <a:rPr kumimoji="1" lang="en-US" altLang="ja-JP" sz="1100" b="1" dirty="0"/>
              <a:t>15,000</a:t>
            </a:r>
            <a:r>
              <a:rPr kumimoji="1" lang="ja-JP" altLang="en-US" sz="1100" b="1" dirty="0"/>
              <a:t>ドル</a:t>
            </a:r>
            <a:endParaRPr kumimoji="1" lang="en-US" altLang="ja-JP" sz="1100" b="1" dirty="0"/>
          </a:p>
          <a:p>
            <a:pPr algn="ctr"/>
            <a:r>
              <a:rPr kumimoji="1" lang="en-US" altLang="ja-JP" sz="1100" b="1" dirty="0"/>
              <a:t>9212</a:t>
            </a:r>
            <a:r>
              <a:rPr kumimoji="1" lang="ja-JP" altLang="en-US" sz="1100" b="1" dirty="0"/>
              <a:t>　</a:t>
            </a:r>
            <a:r>
              <a:rPr kumimoji="1" lang="en-US" altLang="ja-JP" sz="1100" b="1" dirty="0"/>
              <a:t>DDF</a:t>
            </a:r>
            <a:r>
              <a:rPr kumimoji="1" lang="ja-JP" altLang="en-US" sz="1100" b="1" dirty="0"/>
              <a:t>　：</a:t>
            </a:r>
            <a:r>
              <a:rPr kumimoji="1" lang="en-US" altLang="ja-JP" sz="1100" b="1" dirty="0"/>
              <a:t>5,000</a:t>
            </a:r>
            <a:r>
              <a:rPr kumimoji="1" lang="ja-JP" altLang="en-US" sz="1100" b="1" dirty="0"/>
              <a:t>ドル</a:t>
            </a:r>
            <a:endParaRPr kumimoji="1" lang="en-US" altLang="ja-JP" sz="1100" b="1" dirty="0"/>
          </a:p>
          <a:p>
            <a:pPr algn="ctr"/>
            <a:r>
              <a:rPr kumimoji="1" lang="ja-JP" altLang="en-US" sz="1100" b="1" dirty="0"/>
              <a:t>柏南</a:t>
            </a:r>
            <a:r>
              <a:rPr kumimoji="1" lang="en-US" altLang="ja-JP" sz="1100" b="1" dirty="0"/>
              <a:t>RC</a:t>
            </a:r>
            <a:r>
              <a:rPr kumimoji="1" lang="ja-JP" altLang="en-US" sz="1100" b="1" dirty="0"/>
              <a:t>拠出　：</a:t>
            </a:r>
            <a:r>
              <a:rPr kumimoji="1" lang="en-US" altLang="ja-JP" sz="1100" b="1" dirty="0"/>
              <a:t>3,315</a:t>
            </a:r>
            <a:r>
              <a:rPr kumimoji="1" lang="ja-JP" altLang="en-US" sz="1100" b="1" dirty="0"/>
              <a:t>ドル</a:t>
            </a:r>
            <a:endParaRPr kumimoji="1" lang="en-US" altLang="ja-JP" sz="1100" b="1" dirty="0"/>
          </a:p>
          <a:p>
            <a:pPr algn="ctr"/>
            <a:r>
              <a:rPr lang="en-US" altLang="ja-JP" sz="1050" b="1" dirty="0"/>
              <a:t>Thika RC</a:t>
            </a:r>
            <a:r>
              <a:rPr lang="ja-JP" altLang="en-US" sz="1050" b="1" dirty="0"/>
              <a:t>拠出： </a:t>
            </a:r>
            <a:r>
              <a:rPr lang="en-US" altLang="ja-JP" sz="1050" b="1" dirty="0"/>
              <a:t>1,000</a:t>
            </a:r>
            <a:r>
              <a:rPr lang="ja-JP" altLang="en-US" sz="1050" b="1" dirty="0"/>
              <a:t>ドル</a:t>
            </a:r>
            <a:endParaRPr lang="en-US" altLang="ja-JP" sz="1050" b="1" dirty="0"/>
          </a:p>
          <a:p>
            <a:pPr algn="ctr"/>
            <a:r>
              <a:rPr kumimoji="1" lang="en-US" altLang="ja-JP" sz="1100" b="1" dirty="0"/>
              <a:t>WF</a:t>
            </a:r>
            <a:r>
              <a:rPr kumimoji="1" lang="ja-JP" altLang="en-US" sz="1100" b="1" dirty="0"/>
              <a:t>上乗せ金　：</a:t>
            </a:r>
            <a:r>
              <a:rPr kumimoji="1" lang="en-US" altLang="ja-JP" sz="1100" b="1" dirty="0"/>
              <a:t>22,157</a:t>
            </a:r>
            <a:r>
              <a:rPr kumimoji="1" lang="ja-JP" altLang="en-US" sz="1100" b="1" dirty="0"/>
              <a:t>ドル</a:t>
            </a:r>
            <a:endParaRPr kumimoji="1" lang="en-US" altLang="ja-JP" sz="1100" b="1" dirty="0"/>
          </a:p>
          <a:p>
            <a:pPr algn="ctr"/>
            <a:endParaRPr kumimoji="1" lang="en-US" altLang="ja-JP" sz="1100" b="1" dirty="0"/>
          </a:p>
          <a:p>
            <a:pPr algn="ctr"/>
            <a:r>
              <a:rPr kumimoji="1" lang="ja-JP" altLang="en-US" sz="1200" b="1" dirty="0"/>
              <a:t>合計：</a:t>
            </a:r>
            <a:r>
              <a:rPr kumimoji="1" lang="en-US" altLang="ja-JP" sz="1200" b="1" dirty="0">
                <a:highlight>
                  <a:srgbClr val="FF0000"/>
                </a:highlight>
              </a:rPr>
              <a:t>46,472</a:t>
            </a:r>
            <a:r>
              <a:rPr kumimoji="1" lang="ja-JP" altLang="en-US" sz="1200" b="1" dirty="0">
                <a:highlight>
                  <a:srgbClr val="FF0000"/>
                </a:highlight>
              </a:rPr>
              <a:t>ドル</a:t>
            </a:r>
          </a:p>
        </p:txBody>
      </p:sp>
      <p:sp>
        <p:nvSpPr>
          <p:cNvPr id="5" name="矢印: 左右 4">
            <a:extLst>
              <a:ext uri="{FF2B5EF4-FFF2-40B4-BE49-F238E27FC236}">
                <a16:creationId xmlns:a16="http://schemas.microsoft.com/office/drawing/2014/main" id="{23F0D5A3-2CE4-E635-2B22-373A62B43E18}"/>
              </a:ext>
            </a:extLst>
          </p:cNvPr>
          <p:cNvSpPr/>
          <p:nvPr/>
        </p:nvSpPr>
        <p:spPr>
          <a:xfrm rot="18985126">
            <a:off x="1981939" y="1443697"/>
            <a:ext cx="2757032" cy="484236"/>
          </a:xfrm>
          <a:prstGeom prst="lef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GG</a:t>
            </a:r>
            <a:r>
              <a:rPr kumimoji="1" lang="ja-JP" altLang="en-US" dirty="0"/>
              <a:t>申請・承認</a:t>
            </a:r>
          </a:p>
        </p:txBody>
      </p:sp>
      <p:sp>
        <p:nvSpPr>
          <p:cNvPr id="8" name="矢印: 上 7">
            <a:extLst>
              <a:ext uri="{FF2B5EF4-FFF2-40B4-BE49-F238E27FC236}">
                <a16:creationId xmlns:a16="http://schemas.microsoft.com/office/drawing/2014/main" id="{AC8F69B7-CCDA-7926-8EB2-E0F2A9EF29CE}"/>
              </a:ext>
            </a:extLst>
          </p:cNvPr>
          <p:cNvSpPr/>
          <p:nvPr/>
        </p:nvSpPr>
        <p:spPr>
          <a:xfrm rot="18821244">
            <a:off x="7537303" y="933770"/>
            <a:ext cx="519325" cy="141432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進捗報告</a:t>
            </a:r>
          </a:p>
        </p:txBody>
      </p:sp>
      <p:sp>
        <p:nvSpPr>
          <p:cNvPr id="10" name="矢印: 上 9">
            <a:extLst>
              <a:ext uri="{FF2B5EF4-FFF2-40B4-BE49-F238E27FC236}">
                <a16:creationId xmlns:a16="http://schemas.microsoft.com/office/drawing/2014/main" id="{C232FB4A-9D56-D55A-58C1-F4ACD63AC47D}"/>
              </a:ext>
            </a:extLst>
          </p:cNvPr>
          <p:cNvSpPr/>
          <p:nvPr/>
        </p:nvSpPr>
        <p:spPr>
          <a:xfrm rot="2779867">
            <a:off x="3961885" y="1136745"/>
            <a:ext cx="490834" cy="157973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進捗報告</a:t>
            </a:r>
          </a:p>
        </p:txBody>
      </p:sp>
      <p:sp>
        <p:nvSpPr>
          <p:cNvPr id="12" name="楕円 11">
            <a:extLst>
              <a:ext uri="{FF2B5EF4-FFF2-40B4-BE49-F238E27FC236}">
                <a16:creationId xmlns:a16="http://schemas.microsoft.com/office/drawing/2014/main" id="{8F474C27-ABED-9D2C-EDD5-D03D7D248145}"/>
              </a:ext>
            </a:extLst>
          </p:cNvPr>
          <p:cNvSpPr/>
          <p:nvPr/>
        </p:nvSpPr>
        <p:spPr>
          <a:xfrm>
            <a:off x="9701240" y="924884"/>
            <a:ext cx="1912823" cy="9600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9212</a:t>
            </a:r>
          </a:p>
          <a:p>
            <a:pPr algn="ctr"/>
            <a:r>
              <a:rPr kumimoji="1" lang="ja-JP" altLang="en-US" sz="1400" b="1" dirty="0"/>
              <a:t>地区財団</a:t>
            </a:r>
            <a:r>
              <a:rPr kumimoji="1" lang="en-US" altLang="ja-JP" sz="1400" b="1" dirty="0"/>
              <a:t>DDF</a:t>
            </a:r>
          </a:p>
          <a:p>
            <a:pPr algn="ctr"/>
            <a:r>
              <a:rPr kumimoji="1" lang="ja-JP" altLang="en-US" sz="900" b="1" dirty="0"/>
              <a:t>（グローバル補助金</a:t>
            </a:r>
            <a:r>
              <a:rPr kumimoji="1" lang="ja-JP" altLang="en-US" sz="1100" b="1" dirty="0"/>
              <a:t>）</a:t>
            </a:r>
          </a:p>
        </p:txBody>
      </p:sp>
      <p:pic>
        <p:nvPicPr>
          <p:cNvPr id="26" name="図 25">
            <a:extLst>
              <a:ext uri="{FF2B5EF4-FFF2-40B4-BE49-F238E27FC236}">
                <a16:creationId xmlns:a16="http://schemas.microsoft.com/office/drawing/2014/main" id="{053E9584-CAF2-41B7-4AC7-34F109D73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457" y="3725389"/>
            <a:ext cx="2025148" cy="1518862"/>
          </a:xfrm>
          <a:prstGeom prst="rect">
            <a:avLst/>
          </a:prstGeom>
        </p:spPr>
      </p:pic>
      <p:sp>
        <p:nvSpPr>
          <p:cNvPr id="23" name="矢印: 上下 22">
            <a:extLst>
              <a:ext uri="{FF2B5EF4-FFF2-40B4-BE49-F238E27FC236}">
                <a16:creationId xmlns:a16="http://schemas.microsoft.com/office/drawing/2014/main" id="{F2FDF6DA-1EEC-8AFA-EB73-638FABA3B8CB}"/>
              </a:ext>
            </a:extLst>
          </p:cNvPr>
          <p:cNvSpPr/>
          <p:nvPr/>
        </p:nvSpPr>
        <p:spPr>
          <a:xfrm rot="2307057">
            <a:off x="7754475" y="4390257"/>
            <a:ext cx="504684" cy="1271193"/>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覚書</a:t>
            </a:r>
            <a:r>
              <a:rPr kumimoji="1" lang="en-US" altLang="ja-JP" sz="1200" dirty="0"/>
              <a:t>MOU</a:t>
            </a:r>
            <a:endParaRPr kumimoji="1" lang="ja-JP" altLang="en-US" sz="1200" dirty="0"/>
          </a:p>
        </p:txBody>
      </p:sp>
      <p:sp>
        <p:nvSpPr>
          <p:cNvPr id="28" name="楕円 27">
            <a:extLst>
              <a:ext uri="{FF2B5EF4-FFF2-40B4-BE49-F238E27FC236}">
                <a16:creationId xmlns:a16="http://schemas.microsoft.com/office/drawing/2014/main" id="{0096B70C-00F3-2D8E-75DF-3FD154BEACDF}"/>
              </a:ext>
            </a:extLst>
          </p:cNvPr>
          <p:cNvSpPr/>
          <p:nvPr/>
        </p:nvSpPr>
        <p:spPr>
          <a:xfrm>
            <a:off x="4009210" y="4244772"/>
            <a:ext cx="909949" cy="30883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覚書</a:t>
            </a:r>
          </a:p>
        </p:txBody>
      </p:sp>
      <p:sp>
        <p:nvSpPr>
          <p:cNvPr id="29" name="楕円 28">
            <a:extLst>
              <a:ext uri="{FF2B5EF4-FFF2-40B4-BE49-F238E27FC236}">
                <a16:creationId xmlns:a16="http://schemas.microsoft.com/office/drawing/2014/main" id="{24ED4BD6-5853-6986-A2CF-88C5A0336910}"/>
              </a:ext>
            </a:extLst>
          </p:cNvPr>
          <p:cNvSpPr/>
          <p:nvPr/>
        </p:nvSpPr>
        <p:spPr>
          <a:xfrm>
            <a:off x="6870602" y="4238046"/>
            <a:ext cx="909949" cy="308838"/>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MOU</a:t>
            </a:r>
            <a:endParaRPr kumimoji="1" lang="ja-JP" altLang="en-US" sz="1400" dirty="0"/>
          </a:p>
        </p:txBody>
      </p:sp>
      <p:sp>
        <p:nvSpPr>
          <p:cNvPr id="4" name="星: 8 pt 3">
            <a:extLst>
              <a:ext uri="{FF2B5EF4-FFF2-40B4-BE49-F238E27FC236}">
                <a16:creationId xmlns:a16="http://schemas.microsoft.com/office/drawing/2014/main" id="{568561F1-5AEB-1403-CF65-03BD2011BB70}"/>
              </a:ext>
            </a:extLst>
          </p:cNvPr>
          <p:cNvSpPr/>
          <p:nvPr/>
        </p:nvSpPr>
        <p:spPr>
          <a:xfrm>
            <a:off x="1209527" y="1774563"/>
            <a:ext cx="354550" cy="385493"/>
          </a:xfrm>
          <a:prstGeom prst="star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t>3</a:t>
            </a:r>
          </a:p>
          <a:p>
            <a:pPr algn="ctr"/>
            <a:endParaRPr kumimoji="1" lang="ja-JP" altLang="en-US" dirty="0"/>
          </a:p>
        </p:txBody>
      </p:sp>
      <p:sp>
        <p:nvSpPr>
          <p:cNvPr id="14" name="星: 8 pt 13">
            <a:extLst>
              <a:ext uri="{FF2B5EF4-FFF2-40B4-BE49-F238E27FC236}">
                <a16:creationId xmlns:a16="http://schemas.microsoft.com/office/drawing/2014/main" id="{2901BBA3-84AE-3D7E-1EDC-258E5A3FD926}"/>
              </a:ext>
            </a:extLst>
          </p:cNvPr>
          <p:cNvSpPr/>
          <p:nvPr/>
        </p:nvSpPr>
        <p:spPr>
          <a:xfrm>
            <a:off x="10271089" y="4748601"/>
            <a:ext cx="354550" cy="385493"/>
          </a:xfrm>
          <a:prstGeom prst="star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t>2</a:t>
            </a:r>
          </a:p>
          <a:p>
            <a:pPr algn="ctr"/>
            <a:endParaRPr kumimoji="1" lang="ja-JP" altLang="en-US" dirty="0"/>
          </a:p>
        </p:txBody>
      </p:sp>
      <p:sp>
        <p:nvSpPr>
          <p:cNvPr id="30" name="星: 8 pt 29">
            <a:extLst>
              <a:ext uri="{FF2B5EF4-FFF2-40B4-BE49-F238E27FC236}">
                <a16:creationId xmlns:a16="http://schemas.microsoft.com/office/drawing/2014/main" id="{4B9376B8-3D4B-CDC7-9BD0-AB5D0A664C5B}"/>
              </a:ext>
            </a:extLst>
          </p:cNvPr>
          <p:cNvSpPr/>
          <p:nvPr/>
        </p:nvSpPr>
        <p:spPr>
          <a:xfrm>
            <a:off x="3464151" y="60161"/>
            <a:ext cx="369618" cy="321905"/>
          </a:xfrm>
          <a:prstGeom prst="star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solidFill>
                  <a:srgbClr val="FF0000"/>
                </a:solidFill>
                <a:highlight>
                  <a:srgbClr val="000000"/>
                </a:highlight>
              </a:rPr>
              <a:t>6</a:t>
            </a:r>
          </a:p>
          <a:p>
            <a:pPr algn="ctr"/>
            <a:endParaRPr kumimoji="1" lang="ja-JP" altLang="en-US" dirty="0"/>
          </a:p>
        </p:txBody>
      </p:sp>
      <p:sp>
        <p:nvSpPr>
          <p:cNvPr id="31" name="星: 8 pt 30">
            <a:extLst>
              <a:ext uri="{FF2B5EF4-FFF2-40B4-BE49-F238E27FC236}">
                <a16:creationId xmlns:a16="http://schemas.microsoft.com/office/drawing/2014/main" id="{463D8A91-80B1-392B-F37A-C9564AD7C21F}"/>
              </a:ext>
            </a:extLst>
          </p:cNvPr>
          <p:cNvSpPr/>
          <p:nvPr/>
        </p:nvSpPr>
        <p:spPr>
          <a:xfrm>
            <a:off x="2842137" y="1315652"/>
            <a:ext cx="354550" cy="385493"/>
          </a:xfrm>
          <a:prstGeom prst="star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t>5</a:t>
            </a:r>
          </a:p>
          <a:p>
            <a:pPr algn="ctr"/>
            <a:endParaRPr kumimoji="1" lang="ja-JP" altLang="en-US" dirty="0"/>
          </a:p>
        </p:txBody>
      </p:sp>
      <p:sp>
        <p:nvSpPr>
          <p:cNvPr id="32" name="星: 8 pt 31">
            <a:extLst>
              <a:ext uri="{FF2B5EF4-FFF2-40B4-BE49-F238E27FC236}">
                <a16:creationId xmlns:a16="http://schemas.microsoft.com/office/drawing/2014/main" id="{A13F0FBB-7733-F81D-F57B-AF7E6DD421E0}"/>
              </a:ext>
            </a:extLst>
          </p:cNvPr>
          <p:cNvSpPr/>
          <p:nvPr/>
        </p:nvSpPr>
        <p:spPr>
          <a:xfrm>
            <a:off x="7382279" y="4600274"/>
            <a:ext cx="354550" cy="385493"/>
          </a:xfrm>
          <a:prstGeom prst="star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t>4</a:t>
            </a:r>
          </a:p>
          <a:p>
            <a:pPr algn="ctr"/>
            <a:endParaRPr kumimoji="1" lang="ja-JP" altLang="en-US" dirty="0"/>
          </a:p>
        </p:txBody>
      </p:sp>
      <p:sp>
        <p:nvSpPr>
          <p:cNvPr id="33" name="星: 8 pt 32">
            <a:extLst>
              <a:ext uri="{FF2B5EF4-FFF2-40B4-BE49-F238E27FC236}">
                <a16:creationId xmlns:a16="http://schemas.microsoft.com/office/drawing/2014/main" id="{90E34E3E-070D-7028-5FB6-AD3D0D0AB028}"/>
              </a:ext>
            </a:extLst>
          </p:cNvPr>
          <p:cNvSpPr/>
          <p:nvPr/>
        </p:nvSpPr>
        <p:spPr>
          <a:xfrm>
            <a:off x="4304827" y="3347932"/>
            <a:ext cx="354550" cy="385493"/>
          </a:xfrm>
          <a:prstGeom prst="star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solidFill>
                  <a:schemeClr val="bg1"/>
                </a:solidFill>
              </a:rPr>
              <a:t>1</a:t>
            </a:r>
          </a:p>
          <a:p>
            <a:pPr algn="ctr"/>
            <a:endParaRPr kumimoji="1" lang="ja-JP" altLang="en-US" dirty="0"/>
          </a:p>
        </p:txBody>
      </p:sp>
      <p:sp>
        <p:nvSpPr>
          <p:cNvPr id="34" name="矢印: 右 33">
            <a:extLst>
              <a:ext uri="{FF2B5EF4-FFF2-40B4-BE49-F238E27FC236}">
                <a16:creationId xmlns:a16="http://schemas.microsoft.com/office/drawing/2014/main" id="{D9C39490-9464-C865-2AE0-C1941DDFC871}"/>
              </a:ext>
            </a:extLst>
          </p:cNvPr>
          <p:cNvSpPr/>
          <p:nvPr/>
        </p:nvSpPr>
        <p:spPr>
          <a:xfrm>
            <a:off x="3144435" y="269761"/>
            <a:ext cx="1380643" cy="369266"/>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t>DDF</a:t>
            </a:r>
            <a:r>
              <a:rPr kumimoji="1" lang="ja-JP" altLang="en-US" sz="1050" dirty="0"/>
              <a:t>　</a:t>
            </a:r>
            <a:r>
              <a:rPr kumimoji="1" lang="en-US" altLang="ja-JP" sz="1050" dirty="0"/>
              <a:t>15,000</a:t>
            </a:r>
            <a:r>
              <a:rPr kumimoji="1" lang="ja-JP" altLang="en-US" sz="1050" dirty="0"/>
              <a:t>ドル</a:t>
            </a:r>
          </a:p>
        </p:txBody>
      </p:sp>
      <p:sp>
        <p:nvSpPr>
          <p:cNvPr id="35" name="矢印: 左 34">
            <a:extLst>
              <a:ext uri="{FF2B5EF4-FFF2-40B4-BE49-F238E27FC236}">
                <a16:creationId xmlns:a16="http://schemas.microsoft.com/office/drawing/2014/main" id="{7BDFA286-B66D-0B5C-0628-F72F7BFD2B46}"/>
              </a:ext>
            </a:extLst>
          </p:cNvPr>
          <p:cNvSpPr/>
          <p:nvPr/>
        </p:nvSpPr>
        <p:spPr>
          <a:xfrm rot="1406066">
            <a:off x="7999684" y="843497"/>
            <a:ext cx="1551964" cy="427694"/>
          </a:xfrm>
          <a:prstGeom prst="lef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t>DDF</a:t>
            </a:r>
            <a:r>
              <a:rPr kumimoji="1" lang="ja-JP" altLang="en-US" sz="1050" dirty="0"/>
              <a:t>　</a:t>
            </a:r>
            <a:r>
              <a:rPr kumimoji="1" lang="en-US" altLang="ja-JP" sz="1050" dirty="0"/>
              <a:t>5,000</a:t>
            </a:r>
            <a:r>
              <a:rPr kumimoji="1" lang="ja-JP" altLang="en-US" sz="1050" dirty="0"/>
              <a:t>ドル</a:t>
            </a:r>
          </a:p>
        </p:txBody>
      </p:sp>
      <p:sp>
        <p:nvSpPr>
          <p:cNvPr id="36" name="矢印: 右 35">
            <a:extLst>
              <a:ext uri="{FF2B5EF4-FFF2-40B4-BE49-F238E27FC236}">
                <a16:creationId xmlns:a16="http://schemas.microsoft.com/office/drawing/2014/main" id="{FEA74440-9E95-1A1B-1AEB-2156D34848F8}"/>
              </a:ext>
            </a:extLst>
          </p:cNvPr>
          <p:cNvSpPr/>
          <p:nvPr/>
        </p:nvSpPr>
        <p:spPr>
          <a:xfrm rot="18979308">
            <a:off x="3068020" y="1426607"/>
            <a:ext cx="1710080" cy="414728"/>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t>クラブ拠出　</a:t>
            </a:r>
            <a:r>
              <a:rPr kumimoji="1" lang="en-US" altLang="ja-JP" sz="1050" dirty="0"/>
              <a:t>3,315</a:t>
            </a:r>
            <a:r>
              <a:rPr kumimoji="1" lang="ja-JP" altLang="en-US" sz="1050" dirty="0"/>
              <a:t>ドル</a:t>
            </a:r>
          </a:p>
        </p:txBody>
      </p:sp>
      <p:sp>
        <p:nvSpPr>
          <p:cNvPr id="37" name="矢印: 左 36">
            <a:extLst>
              <a:ext uri="{FF2B5EF4-FFF2-40B4-BE49-F238E27FC236}">
                <a16:creationId xmlns:a16="http://schemas.microsoft.com/office/drawing/2014/main" id="{F143E5A1-6E3D-D465-8AC4-22A1FC3FF9DD}"/>
              </a:ext>
            </a:extLst>
          </p:cNvPr>
          <p:cNvSpPr/>
          <p:nvPr/>
        </p:nvSpPr>
        <p:spPr>
          <a:xfrm rot="2035250">
            <a:off x="7083111" y="2121846"/>
            <a:ext cx="1690756" cy="378300"/>
          </a:xfrm>
          <a:prstGeom prst="lef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t>クラブ拠出　</a:t>
            </a:r>
            <a:r>
              <a:rPr kumimoji="1" lang="en-US" altLang="ja-JP" sz="1050" dirty="0"/>
              <a:t>1,000</a:t>
            </a:r>
            <a:r>
              <a:rPr kumimoji="1" lang="ja-JP" altLang="en-US" sz="1050" dirty="0"/>
              <a:t>ドル</a:t>
            </a:r>
          </a:p>
        </p:txBody>
      </p:sp>
      <p:sp>
        <p:nvSpPr>
          <p:cNvPr id="38" name="矢印: 上 37">
            <a:extLst>
              <a:ext uri="{FF2B5EF4-FFF2-40B4-BE49-F238E27FC236}">
                <a16:creationId xmlns:a16="http://schemas.microsoft.com/office/drawing/2014/main" id="{FC3AD307-9779-FA95-600D-5F7EF52C64ED}"/>
              </a:ext>
            </a:extLst>
          </p:cNvPr>
          <p:cNvSpPr/>
          <p:nvPr/>
        </p:nvSpPr>
        <p:spPr>
          <a:xfrm>
            <a:off x="10448364" y="1884956"/>
            <a:ext cx="448935" cy="960072"/>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t>GG</a:t>
            </a:r>
            <a:r>
              <a:rPr kumimoji="1" lang="ja-JP" altLang="en-US" sz="1400" dirty="0"/>
              <a:t>相談</a:t>
            </a:r>
          </a:p>
        </p:txBody>
      </p:sp>
      <p:sp>
        <p:nvSpPr>
          <p:cNvPr id="39" name="矢印: 下 38">
            <a:extLst>
              <a:ext uri="{FF2B5EF4-FFF2-40B4-BE49-F238E27FC236}">
                <a16:creationId xmlns:a16="http://schemas.microsoft.com/office/drawing/2014/main" id="{123EE3D9-8B3A-8360-1A92-DB2779054CB2}"/>
              </a:ext>
            </a:extLst>
          </p:cNvPr>
          <p:cNvSpPr/>
          <p:nvPr/>
        </p:nvSpPr>
        <p:spPr>
          <a:xfrm>
            <a:off x="1547750" y="1476462"/>
            <a:ext cx="401848" cy="122999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アドバイス</a:t>
            </a:r>
          </a:p>
        </p:txBody>
      </p:sp>
      <p:sp>
        <p:nvSpPr>
          <p:cNvPr id="43" name="星: 8 pt 42">
            <a:extLst>
              <a:ext uri="{FF2B5EF4-FFF2-40B4-BE49-F238E27FC236}">
                <a16:creationId xmlns:a16="http://schemas.microsoft.com/office/drawing/2014/main" id="{FF09EB09-AD9E-16B5-9E2C-3EB251AB6454}"/>
              </a:ext>
            </a:extLst>
          </p:cNvPr>
          <p:cNvSpPr/>
          <p:nvPr/>
        </p:nvSpPr>
        <p:spPr>
          <a:xfrm>
            <a:off x="4482102" y="2274446"/>
            <a:ext cx="354550" cy="385493"/>
          </a:xfrm>
          <a:prstGeom prst="star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t>7</a:t>
            </a:r>
          </a:p>
          <a:p>
            <a:pPr algn="ctr"/>
            <a:endParaRPr kumimoji="1" lang="ja-JP" altLang="en-US" dirty="0"/>
          </a:p>
        </p:txBody>
      </p:sp>
      <p:sp>
        <p:nvSpPr>
          <p:cNvPr id="13" name="星: 8 pt 12">
            <a:extLst>
              <a:ext uri="{FF2B5EF4-FFF2-40B4-BE49-F238E27FC236}">
                <a16:creationId xmlns:a16="http://schemas.microsoft.com/office/drawing/2014/main" id="{01D33FAE-3769-FD69-ECA4-327B0BF7A7DD}"/>
              </a:ext>
            </a:extLst>
          </p:cNvPr>
          <p:cNvSpPr/>
          <p:nvPr/>
        </p:nvSpPr>
        <p:spPr>
          <a:xfrm>
            <a:off x="9178643" y="837084"/>
            <a:ext cx="369618" cy="321905"/>
          </a:xfrm>
          <a:prstGeom prst="star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solidFill>
                  <a:srgbClr val="FF0000"/>
                </a:solidFill>
                <a:highlight>
                  <a:srgbClr val="000000"/>
                </a:highlight>
              </a:rPr>
              <a:t>6</a:t>
            </a:r>
          </a:p>
          <a:p>
            <a:pPr algn="ctr"/>
            <a:endParaRPr kumimoji="1" lang="ja-JP" altLang="en-US" dirty="0"/>
          </a:p>
        </p:txBody>
      </p:sp>
      <p:sp>
        <p:nvSpPr>
          <p:cNvPr id="20" name="星: 8 pt 19">
            <a:extLst>
              <a:ext uri="{FF2B5EF4-FFF2-40B4-BE49-F238E27FC236}">
                <a16:creationId xmlns:a16="http://schemas.microsoft.com/office/drawing/2014/main" id="{2D11ECDE-39E9-D81C-75BA-D3E0A8D5B101}"/>
              </a:ext>
            </a:extLst>
          </p:cNvPr>
          <p:cNvSpPr/>
          <p:nvPr/>
        </p:nvSpPr>
        <p:spPr>
          <a:xfrm>
            <a:off x="7637199" y="2395194"/>
            <a:ext cx="369618" cy="321905"/>
          </a:xfrm>
          <a:prstGeom prst="star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solidFill>
                  <a:srgbClr val="FF0000"/>
                </a:solidFill>
                <a:highlight>
                  <a:srgbClr val="000000"/>
                </a:highlight>
              </a:rPr>
              <a:t>6</a:t>
            </a:r>
          </a:p>
          <a:p>
            <a:pPr algn="ctr"/>
            <a:endParaRPr kumimoji="1" lang="ja-JP" altLang="en-US" dirty="0"/>
          </a:p>
        </p:txBody>
      </p:sp>
      <p:sp>
        <p:nvSpPr>
          <p:cNvPr id="21" name="星: 8 pt 20">
            <a:extLst>
              <a:ext uri="{FF2B5EF4-FFF2-40B4-BE49-F238E27FC236}">
                <a16:creationId xmlns:a16="http://schemas.microsoft.com/office/drawing/2014/main" id="{14059974-0052-77FC-B026-DB24D1DE0016}"/>
              </a:ext>
            </a:extLst>
          </p:cNvPr>
          <p:cNvSpPr/>
          <p:nvPr/>
        </p:nvSpPr>
        <p:spPr>
          <a:xfrm>
            <a:off x="3017784" y="2204039"/>
            <a:ext cx="369618" cy="321905"/>
          </a:xfrm>
          <a:prstGeom prst="star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r>
              <a:rPr kumimoji="1" lang="en-US" altLang="ja-JP" dirty="0">
                <a:solidFill>
                  <a:srgbClr val="FF0000"/>
                </a:solidFill>
                <a:highlight>
                  <a:srgbClr val="000000"/>
                </a:highlight>
              </a:rPr>
              <a:t>6</a:t>
            </a:r>
          </a:p>
          <a:p>
            <a:pPr algn="ctr"/>
            <a:endParaRPr kumimoji="1" lang="ja-JP" altLang="en-US" dirty="0"/>
          </a:p>
        </p:txBody>
      </p:sp>
    </p:spTree>
    <p:extLst>
      <p:ext uri="{BB962C8B-B14F-4D97-AF65-F5344CB8AC3E}">
        <p14:creationId xmlns:p14="http://schemas.microsoft.com/office/powerpoint/2010/main" val="3311539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787596F0-D66E-290B-C8B2-8727EB535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643" y="3429000"/>
            <a:ext cx="6788019" cy="3839900"/>
          </a:xfrm>
          <a:prstGeom prst="rect">
            <a:avLst/>
          </a:prstGeom>
        </p:spPr>
      </p:pic>
      <p:sp>
        <p:nvSpPr>
          <p:cNvPr id="2" name="タイトル 1">
            <a:extLst>
              <a:ext uri="{FF2B5EF4-FFF2-40B4-BE49-F238E27FC236}">
                <a16:creationId xmlns:a16="http://schemas.microsoft.com/office/drawing/2014/main" id="{D54E86B3-BA8C-57F3-E503-2381EEC2B5B1}"/>
              </a:ext>
            </a:extLst>
          </p:cNvPr>
          <p:cNvSpPr>
            <a:spLocks noGrp="1"/>
          </p:cNvSpPr>
          <p:nvPr>
            <p:ph type="title"/>
          </p:nvPr>
        </p:nvSpPr>
        <p:spPr>
          <a:xfrm>
            <a:off x="234892" y="221255"/>
            <a:ext cx="11769754" cy="434892"/>
          </a:xfrm>
        </p:spPr>
        <p:txBody>
          <a:bodyPr>
            <a:normAutofit/>
          </a:bodyPr>
          <a:lstStyle/>
          <a:p>
            <a:r>
              <a:rPr kumimoji="1" lang="ja-JP" altLang="en-US" sz="2400" dirty="0">
                <a:latin typeface="BIZ UDPゴシック" panose="020B0400000000000000" pitchFamily="50" charset="-128"/>
                <a:ea typeface="BIZ UDPゴシック" panose="020B0400000000000000" pitchFamily="50" charset="-128"/>
              </a:rPr>
              <a:t>　　　「人のために生きる」という価値観　・　「すべての人を愛する」　という人間力</a:t>
            </a:r>
          </a:p>
        </p:txBody>
      </p:sp>
      <p:pic>
        <p:nvPicPr>
          <p:cNvPr id="6" name="コンテンツ プレースホルダー 5">
            <a:extLst>
              <a:ext uri="{FF2B5EF4-FFF2-40B4-BE49-F238E27FC236}">
                <a16:creationId xmlns:a16="http://schemas.microsoft.com/office/drawing/2014/main" id="{8D5DA5F5-C6CB-8435-3745-9AF851148C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37" y="882650"/>
            <a:ext cx="5864699" cy="4156847"/>
          </a:xfrm>
        </p:spPr>
      </p:pic>
      <p:sp>
        <p:nvSpPr>
          <p:cNvPr id="4" name="日付プレースホルダー 3">
            <a:extLst>
              <a:ext uri="{FF2B5EF4-FFF2-40B4-BE49-F238E27FC236}">
                <a16:creationId xmlns:a16="http://schemas.microsoft.com/office/drawing/2014/main" id="{D25F55A4-2A98-092D-BB5C-5E25790823B5}"/>
              </a:ext>
            </a:extLst>
          </p:cNvPr>
          <p:cNvSpPr>
            <a:spLocks noGrp="1"/>
          </p:cNvSpPr>
          <p:nvPr>
            <p:ph type="dt" sz="half" idx="10"/>
          </p:nvPr>
        </p:nvSpPr>
        <p:spPr/>
        <p:txBody>
          <a:bodyPr/>
          <a:lstStyle/>
          <a:p>
            <a:pPr rtl="0"/>
            <a:fld id="{3FE9C3F6-23B1-4AC7-8654-56B71A245609}" type="datetime1">
              <a:rPr lang="ja-JP" altLang="en-US" smtClean="0"/>
              <a:t>2024/1/18</a:t>
            </a:fld>
            <a:endParaRPr lang="en-US" dirty="0"/>
          </a:p>
        </p:txBody>
      </p:sp>
      <p:pic>
        <p:nvPicPr>
          <p:cNvPr id="8" name="図 7">
            <a:extLst>
              <a:ext uri="{FF2B5EF4-FFF2-40B4-BE49-F238E27FC236}">
                <a16:creationId xmlns:a16="http://schemas.microsoft.com/office/drawing/2014/main" id="{5D2297CD-D7B1-FFE5-2D40-5753268AF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037" y="882650"/>
            <a:ext cx="6290625" cy="2651786"/>
          </a:xfrm>
          <a:prstGeom prst="rect">
            <a:avLst/>
          </a:prstGeom>
        </p:spPr>
      </p:pic>
      <p:pic>
        <p:nvPicPr>
          <p:cNvPr id="10" name="図 9">
            <a:extLst>
              <a:ext uri="{FF2B5EF4-FFF2-40B4-BE49-F238E27FC236}">
                <a16:creationId xmlns:a16="http://schemas.microsoft.com/office/drawing/2014/main" id="{28C1B08C-A969-AA45-C3CD-2ADE47878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54" y="4133109"/>
            <a:ext cx="6013990" cy="4972196"/>
          </a:xfrm>
          <a:prstGeom prst="rect">
            <a:avLst/>
          </a:prstGeom>
        </p:spPr>
      </p:pic>
    </p:spTree>
    <p:extLst>
      <p:ext uri="{BB962C8B-B14F-4D97-AF65-F5344CB8AC3E}">
        <p14:creationId xmlns:p14="http://schemas.microsoft.com/office/powerpoint/2010/main" val="243885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21E235-0A12-ADEE-83FA-CFE15E1BED1B}"/>
              </a:ext>
            </a:extLst>
          </p:cNvPr>
          <p:cNvSpPr>
            <a:spLocks noGrp="1"/>
          </p:cNvSpPr>
          <p:nvPr>
            <p:ph type="title"/>
          </p:nvPr>
        </p:nvSpPr>
        <p:spPr>
          <a:xfrm>
            <a:off x="830465" y="2004969"/>
            <a:ext cx="11029616" cy="4194495"/>
          </a:xfrm>
        </p:spPr>
        <p:txBody>
          <a:bodyPr>
            <a:normAutofit fontScale="90000"/>
          </a:bodyPr>
          <a:lstStyle/>
          <a:p>
            <a:r>
              <a:rPr kumimoji="1" lang="ja-JP" altLang="en-US" sz="5300" b="1" dirty="0"/>
              <a:t>プロジェクトに、ご協力を頂きました</a:t>
            </a:r>
            <a:br>
              <a:rPr kumimoji="1" lang="en-US" altLang="ja-JP" sz="5300" b="1" dirty="0"/>
            </a:br>
            <a:r>
              <a:rPr kumimoji="1" lang="ja-JP" altLang="en-US" sz="5300" b="1" dirty="0"/>
              <a:t>地区財団、</a:t>
            </a:r>
            <a:r>
              <a:rPr kumimoji="1" lang="en-US" altLang="ja-JP" sz="5300" b="1" dirty="0"/>
              <a:t>RI</a:t>
            </a:r>
            <a:r>
              <a:rPr kumimoji="1" lang="ja-JP" altLang="en-US" sz="5300" b="1" dirty="0"/>
              <a:t>日本事務局の皆さま</a:t>
            </a:r>
            <a:br>
              <a:rPr kumimoji="1" lang="en-US" altLang="ja-JP" sz="5300" b="1" dirty="0"/>
            </a:br>
            <a:r>
              <a:rPr kumimoji="1" lang="ja-JP" altLang="en-US" sz="5300" b="1" dirty="0"/>
              <a:t>そして日頃のロータリアンのご寄付に</a:t>
            </a:r>
            <a:br>
              <a:rPr kumimoji="1" lang="en-US" altLang="ja-JP" sz="5300" b="1" dirty="0"/>
            </a:br>
            <a:r>
              <a:rPr kumimoji="1" lang="ja-JP" altLang="en-US" sz="5300" b="1" dirty="0"/>
              <a:t>感謝申し上げます。</a:t>
            </a:r>
            <a:br>
              <a:rPr kumimoji="1" lang="en-US" altLang="ja-JP" sz="5300" b="1" dirty="0"/>
            </a:br>
            <a:r>
              <a:rPr kumimoji="1" lang="ja-JP" altLang="en-US" sz="6000" b="1" dirty="0"/>
              <a:t>　　　　　　　　　　　　　　　</a:t>
            </a:r>
            <a:br>
              <a:rPr kumimoji="1" lang="en-US" altLang="ja-JP" sz="6000" b="1" dirty="0"/>
            </a:br>
            <a:r>
              <a:rPr kumimoji="1" lang="en-US" altLang="ja-JP" sz="6000" b="1" dirty="0"/>
              <a:t>                                 </a:t>
            </a:r>
            <a:r>
              <a:rPr kumimoji="1" lang="ja-JP" altLang="en-US" sz="3600" b="1" dirty="0"/>
              <a:t>柏南ロータリークラブ</a:t>
            </a:r>
          </a:p>
        </p:txBody>
      </p:sp>
      <p:pic>
        <p:nvPicPr>
          <p:cNvPr id="5" name="図 4">
            <a:extLst>
              <a:ext uri="{FF2B5EF4-FFF2-40B4-BE49-F238E27FC236}">
                <a16:creationId xmlns:a16="http://schemas.microsoft.com/office/drawing/2014/main" id="{23E69B94-ACC8-598F-C3C5-E16641E64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50" y="-193880"/>
            <a:ext cx="2897842" cy="1410283"/>
          </a:xfrm>
          <a:prstGeom prst="rect">
            <a:avLst/>
          </a:prstGeom>
        </p:spPr>
      </p:pic>
    </p:spTree>
    <p:extLst>
      <p:ext uri="{BB962C8B-B14F-4D97-AF65-F5344CB8AC3E}">
        <p14:creationId xmlns:p14="http://schemas.microsoft.com/office/powerpoint/2010/main" val="299715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C44130-77DF-B34E-9E7C-FBAF73FA8FB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AE09FB9-19DA-43F2-3773-6CB10BEE8515}"/>
              </a:ext>
            </a:extLst>
          </p:cNvPr>
          <p:cNvSpPr>
            <a:spLocks noGrp="1"/>
          </p:cNvSpPr>
          <p:nvPr>
            <p:ph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E4C682CF-1D6F-F423-98DF-0BA1EE06F982}"/>
              </a:ext>
            </a:extLst>
          </p:cNvPr>
          <p:cNvSpPr>
            <a:spLocks noGrp="1"/>
          </p:cNvSpPr>
          <p:nvPr>
            <p:ph type="dt" sz="half" idx="10"/>
          </p:nvPr>
        </p:nvSpPr>
        <p:spPr/>
        <p:txBody>
          <a:bodyPr/>
          <a:lstStyle/>
          <a:p>
            <a:pPr rtl="0"/>
            <a:fld id="{3FE9C3F6-23B1-4AC7-8654-56B71A245609}" type="datetime1">
              <a:rPr lang="ja-JP" altLang="en-US" smtClean="0"/>
              <a:t>2024/1/18</a:t>
            </a:fld>
            <a:endParaRPr lang="en-US" dirty="0"/>
          </a:p>
        </p:txBody>
      </p:sp>
    </p:spTree>
    <p:extLst>
      <p:ext uri="{BB962C8B-B14F-4D97-AF65-F5344CB8AC3E}">
        <p14:creationId xmlns:p14="http://schemas.microsoft.com/office/powerpoint/2010/main" val="1572997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7BD14-6FB6-9C75-BDC8-C93918602970}"/>
              </a:ext>
            </a:extLst>
          </p:cNvPr>
          <p:cNvSpPr>
            <a:spLocks noGrp="1"/>
          </p:cNvSpPr>
          <p:nvPr>
            <p:ph type="title"/>
          </p:nvPr>
        </p:nvSpPr>
        <p:spPr>
          <a:xfrm>
            <a:off x="2235036" y="365125"/>
            <a:ext cx="7917149" cy="1010669"/>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　ケニア　カグンドゥイニ出産施設の設備</a:t>
            </a:r>
            <a:br>
              <a:rPr kumimoji="1" lang="en-US" altLang="ja-JP" sz="3200" dirty="0">
                <a:latin typeface="BIZ UDPゴシック" panose="020B0400000000000000" pitchFamily="50" charset="-128"/>
                <a:ea typeface="BIZ UDPゴシック" panose="020B0400000000000000" pitchFamily="50" charset="-128"/>
              </a:rPr>
            </a:br>
            <a:r>
              <a:rPr kumimoji="1" lang="ja-JP" altLang="en-US" sz="3200" dirty="0">
                <a:latin typeface="BIZ UDPゴシック" panose="020B0400000000000000" pitchFamily="50" charset="-128"/>
                <a:ea typeface="BIZ UDPゴシック" panose="020B0400000000000000" pitchFamily="50" charset="-128"/>
              </a:rPr>
              <a:t>　</a:t>
            </a:r>
            <a:r>
              <a:rPr kumimoji="1" lang="ja-JP" altLang="en-US" sz="2200" dirty="0">
                <a:latin typeface="BIZ UDPゴシック" panose="020B0400000000000000" pitchFamily="50" charset="-128"/>
                <a:ea typeface="BIZ UDPゴシック" panose="020B0400000000000000" pitchFamily="50" charset="-128"/>
              </a:rPr>
              <a:t>「母子の健康」</a:t>
            </a:r>
            <a:r>
              <a:rPr kumimoji="1" lang="ja-JP" altLang="en-US" sz="2000" dirty="0">
                <a:latin typeface="BIZ UDPゴシック" panose="020B0400000000000000" pitchFamily="50" charset="-128"/>
                <a:ea typeface="BIZ UDPゴシック" panose="020B0400000000000000" pitchFamily="50" charset="-128"/>
              </a:rPr>
              <a:t>プロジェクト期間：</a:t>
            </a:r>
            <a:r>
              <a:rPr kumimoji="1" lang="en-US" altLang="ja-JP" sz="2000" dirty="0">
                <a:latin typeface="BIZ UDPゴシック" panose="020B0400000000000000" pitchFamily="50" charset="-128"/>
                <a:ea typeface="BIZ UDPゴシック" panose="020B0400000000000000" pitchFamily="50" charset="-128"/>
              </a:rPr>
              <a:t>2019</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10</a:t>
            </a: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2023</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3</a:t>
            </a:r>
            <a:r>
              <a:rPr kumimoji="1" lang="ja-JP" altLang="en-US" sz="2000" dirty="0">
                <a:latin typeface="BIZ UDPゴシック" panose="020B0400000000000000" pitchFamily="50" charset="-128"/>
                <a:ea typeface="BIZ UDPゴシック" panose="020B0400000000000000" pitchFamily="50" charset="-128"/>
              </a:rPr>
              <a:t>月</a:t>
            </a:r>
          </a:p>
        </p:txBody>
      </p:sp>
      <p:graphicFrame>
        <p:nvGraphicFramePr>
          <p:cNvPr id="5" name="コンテンツ プレースホルダー 4">
            <a:extLst>
              <a:ext uri="{FF2B5EF4-FFF2-40B4-BE49-F238E27FC236}">
                <a16:creationId xmlns:a16="http://schemas.microsoft.com/office/drawing/2014/main" id="{84BF304C-842B-6009-000C-8850720A7653}"/>
              </a:ext>
            </a:extLst>
          </p:cNvPr>
          <p:cNvGraphicFramePr>
            <a:graphicFrameLocks noGrp="1"/>
          </p:cNvGraphicFramePr>
          <p:nvPr>
            <p:ph idx="1"/>
            <p:extLst>
              <p:ext uri="{D42A27DB-BD31-4B8C-83A1-F6EECF244321}">
                <p14:modId xmlns:p14="http://schemas.microsoft.com/office/powerpoint/2010/main" val="211126112"/>
              </p:ext>
            </p:extLst>
          </p:nvPr>
        </p:nvGraphicFramePr>
        <p:xfrm>
          <a:off x="234892" y="1501629"/>
          <a:ext cx="11803310" cy="5219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図 6">
            <a:extLst>
              <a:ext uri="{FF2B5EF4-FFF2-40B4-BE49-F238E27FC236}">
                <a16:creationId xmlns:a16="http://schemas.microsoft.com/office/drawing/2014/main" id="{28E7FFF4-CD7A-E41C-642F-41668D52C9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892" y="173225"/>
            <a:ext cx="1887523" cy="1315950"/>
          </a:xfrm>
          <a:prstGeom prst="rect">
            <a:avLst/>
          </a:prstGeom>
        </p:spPr>
      </p:pic>
      <p:pic>
        <p:nvPicPr>
          <p:cNvPr id="9" name="図 8">
            <a:extLst>
              <a:ext uri="{FF2B5EF4-FFF2-40B4-BE49-F238E27FC236}">
                <a16:creationId xmlns:a16="http://schemas.microsoft.com/office/drawing/2014/main" id="{A7812512-6ABA-42A0-1CAC-2B7FF4A17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2185" y="236142"/>
            <a:ext cx="1761902" cy="1202569"/>
          </a:xfrm>
          <a:prstGeom prst="rect">
            <a:avLst/>
          </a:prstGeom>
        </p:spPr>
      </p:pic>
      <p:sp>
        <p:nvSpPr>
          <p:cNvPr id="10" name="四角形: 角を丸くする 9">
            <a:extLst>
              <a:ext uri="{FF2B5EF4-FFF2-40B4-BE49-F238E27FC236}">
                <a16:creationId xmlns:a16="http://schemas.microsoft.com/office/drawing/2014/main" id="{2AF515DD-575B-F7FA-6E32-B517601A5A16}"/>
              </a:ext>
            </a:extLst>
          </p:cNvPr>
          <p:cNvSpPr/>
          <p:nvPr/>
        </p:nvSpPr>
        <p:spPr>
          <a:xfrm>
            <a:off x="2860645" y="4654318"/>
            <a:ext cx="6853805" cy="1981374"/>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FF0000"/>
                </a:solidFill>
              </a:rPr>
              <a:t>〈</a:t>
            </a:r>
            <a:r>
              <a:rPr kumimoji="1" lang="ja-JP" altLang="en-US" sz="2400" dirty="0">
                <a:solidFill>
                  <a:srgbClr val="FF0000"/>
                </a:solidFill>
              </a:rPr>
              <a:t>委員長方針</a:t>
            </a:r>
            <a:r>
              <a:rPr kumimoji="1" lang="en-US" altLang="ja-JP" sz="2400" dirty="0">
                <a:solidFill>
                  <a:srgbClr val="FF0000"/>
                </a:solidFill>
              </a:rPr>
              <a:t>〉</a:t>
            </a:r>
          </a:p>
          <a:p>
            <a:pPr algn="ctr"/>
            <a:r>
              <a:rPr kumimoji="1" lang="ja-JP" altLang="en-US" sz="2400" dirty="0">
                <a:solidFill>
                  <a:srgbClr val="FF0000"/>
                </a:solidFill>
              </a:rPr>
              <a:t>ボランティアを突き動かす価値観とは何か？</a:t>
            </a:r>
            <a:endParaRPr kumimoji="1" lang="en-US" altLang="ja-JP" sz="2400" dirty="0">
              <a:solidFill>
                <a:srgbClr val="FF0000"/>
              </a:solidFill>
            </a:endParaRPr>
          </a:p>
          <a:p>
            <a:pPr algn="ctr"/>
            <a:r>
              <a:rPr kumimoji="1" lang="ja-JP" altLang="en-US" sz="2400" dirty="0">
                <a:solidFill>
                  <a:srgbClr val="FF0000"/>
                </a:solidFill>
              </a:rPr>
              <a:t>とにかく、申請書を書いて提出してみる。</a:t>
            </a:r>
            <a:endParaRPr kumimoji="1" lang="en-US" altLang="ja-JP" sz="2400" dirty="0">
              <a:solidFill>
                <a:srgbClr val="FF0000"/>
              </a:solidFill>
            </a:endParaRPr>
          </a:p>
          <a:p>
            <a:pPr algn="ctr"/>
            <a:r>
              <a:rPr kumimoji="1" lang="ja-JP" altLang="en-US" sz="2400" dirty="0">
                <a:solidFill>
                  <a:srgbClr val="FF0000"/>
                </a:solidFill>
              </a:rPr>
              <a:t>あとは、動きながら考える！</a:t>
            </a:r>
            <a:endParaRPr kumimoji="1" lang="en-US" altLang="ja-JP" sz="2400" dirty="0">
              <a:solidFill>
                <a:srgbClr val="FF0000"/>
              </a:solidFill>
            </a:endParaRPr>
          </a:p>
        </p:txBody>
      </p:sp>
    </p:spTree>
    <p:extLst>
      <p:ext uri="{BB962C8B-B14F-4D97-AF65-F5344CB8AC3E}">
        <p14:creationId xmlns:p14="http://schemas.microsoft.com/office/powerpoint/2010/main" val="1593777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972F8-FAF5-20CE-A277-4825EB15E041}"/>
              </a:ext>
            </a:extLst>
          </p:cNvPr>
          <p:cNvSpPr>
            <a:spLocks noGrp="1"/>
          </p:cNvSpPr>
          <p:nvPr>
            <p:ph type="title"/>
          </p:nvPr>
        </p:nvSpPr>
        <p:spPr>
          <a:xfrm>
            <a:off x="1072885" y="588136"/>
            <a:ext cx="5118189" cy="488272"/>
          </a:xfrm>
        </p:spPr>
        <p:txBody>
          <a:bodyPr>
            <a:normAutofit fontScale="90000"/>
          </a:bodyPr>
          <a:lstStyle/>
          <a:p>
            <a:r>
              <a:rPr kumimoji="1" lang="ja-JP" altLang="en-US" sz="2000" b="1" dirty="0"/>
              <a:t>音楽を手土産に学校や保護施設など</a:t>
            </a:r>
            <a:r>
              <a:rPr kumimoji="1" lang="en-US" altLang="ja-JP" sz="2000" b="1" dirty="0"/>
              <a:t>6</a:t>
            </a:r>
            <a:r>
              <a:rPr kumimoji="1" lang="ja-JP" altLang="en-US" sz="2000" b="1" dirty="0"/>
              <a:t>カ所を視察</a:t>
            </a:r>
          </a:p>
        </p:txBody>
      </p:sp>
      <p:pic>
        <p:nvPicPr>
          <p:cNvPr id="6" name="コンテンツ プレースホルダー 5">
            <a:extLst>
              <a:ext uri="{FF2B5EF4-FFF2-40B4-BE49-F238E27FC236}">
                <a16:creationId xmlns:a16="http://schemas.microsoft.com/office/drawing/2014/main" id="{EE57CAA1-BAE1-A235-D78D-BAEE74F5B7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68687"/>
            <a:ext cx="7194976" cy="2824474"/>
          </a:xfrm>
        </p:spPr>
      </p:pic>
      <p:pic>
        <p:nvPicPr>
          <p:cNvPr id="5" name="図 4">
            <a:extLst>
              <a:ext uri="{FF2B5EF4-FFF2-40B4-BE49-F238E27FC236}">
                <a16:creationId xmlns:a16="http://schemas.microsoft.com/office/drawing/2014/main" id="{13EFA7A7-16CF-2B21-45A5-E0863DC9E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225" y="2921695"/>
            <a:ext cx="5250775" cy="3936305"/>
          </a:xfrm>
          <a:prstGeom prst="rect">
            <a:avLst/>
          </a:prstGeom>
        </p:spPr>
      </p:pic>
      <p:sp>
        <p:nvSpPr>
          <p:cNvPr id="3" name="タイトル 1">
            <a:extLst>
              <a:ext uri="{FF2B5EF4-FFF2-40B4-BE49-F238E27FC236}">
                <a16:creationId xmlns:a16="http://schemas.microsoft.com/office/drawing/2014/main" id="{654E2EF8-5F7F-8BBE-7516-BEABDA8E1BCE}"/>
              </a:ext>
            </a:extLst>
          </p:cNvPr>
          <p:cNvSpPr txBox="1">
            <a:spLocks/>
          </p:cNvSpPr>
          <p:nvPr/>
        </p:nvSpPr>
        <p:spPr>
          <a:xfrm>
            <a:off x="7194976" y="2164361"/>
            <a:ext cx="4930730" cy="75733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t>バンドメンバー</a:t>
            </a:r>
            <a:r>
              <a:rPr lang="en-US" altLang="ja-JP" sz="2000" b="1" dirty="0"/>
              <a:t>5</a:t>
            </a:r>
            <a:r>
              <a:rPr lang="ja-JP" altLang="en-US" sz="2000" b="1" dirty="0"/>
              <a:t>名の渡航費とギャラの一部が</a:t>
            </a:r>
            <a:endParaRPr lang="en-US" altLang="ja-JP" sz="2000" b="1" dirty="0"/>
          </a:p>
          <a:p>
            <a:r>
              <a:rPr lang="ja-JP" altLang="en-US" sz="2000" b="1" dirty="0"/>
              <a:t>地区補助金で賄われた</a:t>
            </a:r>
          </a:p>
        </p:txBody>
      </p:sp>
    </p:spTree>
    <p:extLst>
      <p:ext uri="{BB962C8B-B14F-4D97-AF65-F5344CB8AC3E}">
        <p14:creationId xmlns:p14="http://schemas.microsoft.com/office/powerpoint/2010/main" val="3897487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F60364-95C9-051E-0BCC-00E8A69B240A}"/>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BD85C3E-82CD-0EE8-E3AA-2261723A5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44" y="0"/>
            <a:ext cx="12335244" cy="8221441"/>
          </a:xfrm>
        </p:spPr>
      </p:pic>
      <p:sp>
        <p:nvSpPr>
          <p:cNvPr id="4" name="日付プレースホルダー 3">
            <a:extLst>
              <a:ext uri="{FF2B5EF4-FFF2-40B4-BE49-F238E27FC236}">
                <a16:creationId xmlns:a16="http://schemas.microsoft.com/office/drawing/2014/main" id="{484AD07F-B093-B939-8108-E206D4AA9DBF}"/>
              </a:ext>
            </a:extLst>
          </p:cNvPr>
          <p:cNvSpPr>
            <a:spLocks noGrp="1"/>
          </p:cNvSpPr>
          <p:nvPr>
            <p:ph type="dt" sz="half" idx="10"/>
          </p:nvPr>
        </p:nvSpPr>
        <p:spPr/>
        <p:txBody>
          <a:bodyPr/>
          <a:lstStyle/>
          <a:p>
            <a:pPr rtl="0"/>
            <a:endParaRPr lang="en-US" dirty="0"/>
          </a:p>
        </p:txBody>
      </p:sp>
    </p:spTree>
    <p:extLst>
      <p:ext uri="{BB962C8B-B14F-4D97-AF65-F5344CB8AC3E}">
        <p14:creationId xmlns:p14="http://schemas.microsoft.com/office/powerpoint/2010/main" val="171546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BA9C69-EEDA-A84C-21CB-9FA92F11A901}"/>
              </a:ext>
            </a:extLst>
          </p:cNvPr>
          <p:cNvSpPr>
            <a:spLocks noGrp="1"/>
          </p:cNvSpPr>
          <p:nvPr>
            <p:ph type="title"/>
          </p:nvPr>
        </p:nvSpPr>
        <p:spPr>
          <a:xfrm>
            <a:off x="243281" y="1383965"/>
            <a:ext cx="3107584" cy="581360"/>
          </a:xfrm>
        </p:spPr>
        <p:txBody>
          <a:bodyPr>
            <a:normAutofit fontScale="90000"/>
          </a:bodyPr>
          <a:lstStyle/>
          <a:p>
            <a:r>
              <a:rPr kumimoji="1" lang="ja-JP" altLang="en-US" dirty="0">
                <a:solidFill>
                  <a:schemeClr val="tx1"/>
                </a:solidFill>
                <a:latin typeface="BIZ UDPゴシック" panose="020B0400000000000000" pitchFamily="50" charset="-128"/>
                <a:ea typeface="BIZ UDPゴシック" panose="020B0400000000000000" pitchFamily="50" charset="-128"/>
              </a:rPr>
              <a:t>改装工事前</a:t>
            </a:r>
            <a:r>
              <a:rPr kumimoji="1" lang="ja-JP" altLang="en-US" dirty="0">
                <a:latin typeface="BIZ UDPゴシック" panose="020B0400000000000000" pitchFamily="50" charset="-128"/>
                <a:ea typeface="BIZ UDPゴシック" panose="020B0400000000000000" pitchFamily="50" charset="-128"/>
              </a:rPr>
              <a:t>　</a:t>
            </a:r>
            <a:br>
              <a:rPr kumimoji="1" lang="en-US" altLang="ja-JP" dirty="0">
                <a:latin typeface="BIZ UDPゴシック" panose="020B0400000000000000" pitchFamily="50" charset="-128"/>
                <a:ea typeface="BIZ UDPゴシック" panose="020B0400000000000000" pitchFamily="50" charset="-128"/>
              </a:rPr>
            </a:br>
            <a:br>
              <a:rPr kumimoji="1" lang="en-US" altLang="ja-JP" dirty="0">
                <a:latin typeface="BIZ UDPゴシック" panose="020B0400000000000000" pitchFamily="50" charset="-128"/>
                <a:ea typeface="BIZ UDPゴシック" panose="020B0400000000000000" pitchFamily="50" charset="-128"/>
              </a:rPr>
            </a:br>
            <a:r>
              <a:rPr kumimoji="1" lang="ja-JP" altLang="en-US" sz="2700" dirty="0">
                <a:solidFill>
                  <a:srgbClr val="FF0000"/>
                </a:solidFill>
                <a:latin typeface="BIZ UDPゴシック" panose="020B0400000000000000" pitchFamily="50" charset="-128"/>
                <a:ea typeface="BIZ UDPゴシック" panose="020B0400000000000000" pitchFamily="50" charset="-128"/>
              </a:rPr>
              <a:t>改装費は</a:t>
            </a:r>
            <a:r>
              <a:rPr kumimoji="1" lang="en-US" altLang="ja-JP" sz="2700" dirty="0">
                <a:solidFill>
                  <a:srgbClr val="FF0000"/>
                </a:solidFill>
                <a:latin typeface="BIZ UDPゴシック" panose="020B0400000000000000" pitchFamily="50" charset="-128"/>
                <a:ea typeface="BIZ UDPゴシック" panose="020B0400000000000000" pitchFamily="50" charset="-128"/>
              </a:rPr>
              <a:t>GG</a:t>
            </a:r>
            <a:r>
              <a:rPr kumimoji="1" lang="ja-JP" altLang="en-US" sz="2700" dirty="0">
                <a:solidFill>
                  <a:srgbClr val="FF0000"/>
                </a:solidFill>
                <a:latin typeface="BIZ UDPゴシック" panose="020B0400000000000000" pitchFamily="50" charset="-128"/>
                <a:ea typeface="BIZ UDPゴシック" panose="020B0400000000000000" pitchFamily="50" charset="-128"/>
              </a:rPr>
              <a:t>補助金対象外　二度目の地区補助金を申請</a:t>
            </a:r>
            <a:br>
              <a:rPr kumimoji="1" lang="en-US" altLang="ja-JP" sz="2700" dirty="0">
                <a:solidFill>
                  <a:srgbClr val="FF0000"/>
                </a:solidFill>
                <a:latin typeface="BIZ UDPゴシック" panose="020B0400000000000000" pitchFamily="50" charset="-128"/>
                <a:ea typeface="BIZ UDPゴシック" panose="020B0400000000000000" pitchFamily="50" charset="-128"/>
              </a:rPr>
            </a:br>
            <a:br>
              <a:rPr kumimoji="1" lang="en-US" altLang="ja-JP" sz="2700" dirty="0">
                <a:solidFill>
                  <a:srgbClr val="FF0000"/>
                </a:solidFill>
                <a:latin typeface="BIZ UDPゴシック" panose="020B0400000000000000" pitchFamily="50" charset="-128"/>
                <a:ea typeface="BIZ UDPゴシック" panose="020B0400000000000000" pitchFamily="50" charset="-128"/>
              </a:rPr>
            </a:br>
            <a:r>
              <a:rPr kumimoji="1" lang="ja-JP" altLang="en-US" sz="1300" dirty="0">
                <a:solidFill>
                  <a:srgbClr val="FF0000"/>
                </a:solidFill>
                <a:latin typeface="BIZ UDPゴシック" panose="020B0400000000000000" pitchFamily="50" charset="-128"/>
                <a:ea typeface="BIZ UDPゴシック" panose="020B0400000000000000" pitchFamily="50" charset="-128"/>
              </a:rPr>
              <a:t>＊地区補助金　</a:t>
            </a:r>
            <a:r>
              <a:rPr kumimoji="1" lang="en-US" altLang="ja-JP" sz="1300" dirty="0">
                <a:solidFill>
                  <a:srgbClr val="FF0000"/>
                </a:solidFill>
                <a:latin typeface="BIZ UDPゴシック" panose="020B0400000000000000" pitchFamily="50" charset="-128"/>
                <a:ea typeface="BIZ UDPゴシック" panose="020B0400000000000000" pitchFamily="50" charset="-128"/>
              </a:rPr>
              <a:t>60</a:t>
            </a:r>
            <a:r>
              <a:rPr kumimoji="1" lang="ja-JP" altLang="en-US" sz="1300" dirty="0">
                <a:solidFill>
                  <a:srgbClr val="FF0000"/>
                </a:solidFill>
                <a:latin typeface="BIZ UDPゴシック" panose="020B0400000000000000" pitchFamily="50" charset="-128"/>
                <a:ea typeface="BIZ UDPゴシック" panose="020B0400000000000000" pitchFamily="50" charset="-128"/>
              </a:rPr>
              <a:t>万円</a:t>
            </a:r>
            <a:br>
              <a:rPr kumimoji="1" lang="en-US" altLang="ja-JP" sz="1300" dirty="0">
                <a:solidFill>
                  <a:srgbClr val="FF0000"/>
                </a:solidFill>
                <a:latin typeface="BIZ UDPゴシック" panose="020B0400000000000000" pitchFamily="50" charset="-128"/>
                <a:ea typeface="BIZ UDPゴシック" panose="020B0400000000000000" pitchFamily="50" charset="-128"/>
              </a:rPr>
            </a:br>
            <a:r>
              <a:rPr kumimoji="1" lang="ja-JP" altLang="en-US" sz="1300" dirty="0">
                <a:solidFill>
                  <a:srgbClr val="FF0000"/>
                </a:solidFill>
                <a:latin typeface="BIZ UDPゴシック" panose="020B0400000000000000" pitchFamily="50" charset="-128"/>
                <a:ea typeface="BIZ UDPゴシック" panose="020B0400000000000000" pitchFamily="50" charset="-128"/>
              </a:rPr>
              <a:t>　クラブ拠出　　</a:t>
            </a:r>
            <a:r>
              <a:rPr kumimoji="1" lang="en-US" altLang="ja-JP" sz="1300" dirty="0">
                <a:solidFill>
                  <a:srgbClr val="FF0000"/>
                </a:solidFill>
                <a:latin typeface="BIZ UDPゴシック" panose="020B0400000000000000" pitchFamily="50" charset="-128"/>
                <a:ea typeface="BIZ UDPゴシック" panose="020B0400000000000000" pitchFamily="50" charset="-128"/>
              </a:rPr>
              <a:t>30</a:t>
            </a:r>
            <a:r>
              <a:rPr kumimoji="1" lang="ja-JP" altLang="en-US" sz="1300" dirty="0">
                <a:solidFill>
                  <a:srgbClr val="FF0000"/>
                </a:solidFill>
                <a:latin typeface="BIZ UDPゴシック" panose="020B0400000000000000" pitchFamily="50" charset="-128"/>
                <a:ea typeface="BIZ UDPゴシック" panose="020B0400000000000000" pitchFamily="50" charset="-128"/>
              </a:rPr>
              <a:t>万円（人道的奉仕特例）</a:t>
            </a:r>
            <a:br>
              <a:rPr kumimoji="1" lang="en-US" altLang="ja-JP" sz="1300" dirty="0">
                <a:solidFill>
                  <a:srgbClr val="FF0000"/>
                </a:solidFill>
                <a:latin typeface="BIZ UDPゴシック" panose="020B0400000000000000" pitchFamily="50" charset="-128"/>
                <a:ea typeface="BIZ UDPゴシック" panose="020B0400000000000000" pitchFamily="50" charset="-128"/>
              </a:rPr>
            </a:br>
            <a:endParaRPr kumimoji="1" lang="ja-JP" altLang="en-US" sz="1300" dirty="0">
              <a:solidFill>
                <a:srgbClr val="FF0000"/>
              </a:solidFill>
              <a:latin typeface="BIZ UDPゴシック" panose="020B0400000000000000" pitchFamily="50" charset="-128"/>
              <a:ea typeface="BIZ UDPゴシック" panose="020B0400000000000000" pitchFamily="50" charset="-128"/>
            </a:endParaRPr>
          </a:p>
        </p:txBody>
      </p:sp>
      <p:pic>
        <p:nvPicPr>
          <p:cNvPr id="6" name="コンテンツ プレースホルダー 5">
            <a:extLst>
              <a:ext uri="{FF2B5EF4-FFF2-40B4-BE49-F238E27FC236}">
                <a16:creationId xmlns:a16="http://schemas.microsoft.com/office/drawing/2014/main" id="{96761C5D-D0F6-6638-284C-B863CD3BFD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5113" y="713066"/>
            <a:ext cx="4126590" cy="2997872"/>
          </a:xfrm>
        </p:spPr>
      </p:pic>
      <p:sp>
        <p:nvSpPr>
          <p:cNvPr id="4" name="日付プレースホルダー 3">
            <a:extLst>
              <a:ext uri="{FF2B5EF4-FFF2-40B4-BE49-F238E27FC236}">
                <a16:creationId xmlns:a16="http://schemas.microsoft.com/office/drawing/2014/main" id="{FF2DC318-2231-99FB-32E7-C9913504A204}"/>
              </a:ext>
            </a:extLst>
          </p:cNvPr>
          <p:cNvSpPr>
            <a:spLocks noGrp="1"/>
          </p:cNvSpPr>
          <p:nvPr>
            <p:ph type="dt" sz="half" idx="10"/>
          </p:nvPr>
        </p:nvSpPr>
        <p:spPr/>
        <p:txBody>
          <a:bodyPr/>
          <a:lstStyle/>
          <a:p>
            <a:pPr rtl="0"/>
            <a:fld id="{3FE9C3F6-23B1-4AC7-8654-56B71A245609}" type="datetime1">
              <a:rPr lang="ja-JP" altLang="en-US" smtClean="0"/>
              <a:t>2024/1/18</a:t>
            </a:fld>
            <a:endParaRPr lang="en-US" dirty="0"/>
          </a:p>
        </p:txBody>
      </p:sp>
      <p:pic>
        <p:nvPicPr>
          <p:cNvPr id="8" name="図 7">
            <a:extLst>
              <a:ext uri="{FF2B5EF4-FFF2-40B4-BE49-F238E27FC236}">
                <a16:creationId xmlns:a16="http://schemas.microsoft.com/office/drawing/2014/main" id="{2B01CD21-1040-B253-FF61-9264698F6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951" y="702156"/>
            <a:ext cx="4280437" cy="6017564"/>
          </a:xfrm>
          <a:prstGeom prst="rect">
            <a:avLst/>
          </a:prstGeom>
        </p:spPr>
      </p:pic>
      <p:pic>
        <p:nvPicPr>
          <p:cNvPr id="10" name="図 9">
            <a:extLst>
              <a:ext uri="{FF2B5EF4-FFF2-40B4-BE49-F238E27FC236}">
                <a16:creationId xmlns:a16="http://schemas.microsoft.com/office/drawing/2014/main" id="{7026CDE4-7148-0FB4-37DC-A64158EC4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81" y="3429000"/>
            <a:ext cx="5182950" cy="3533435"/>
          </a:xfrm>
          <a:prstGeom prst="rect">
            <a:avLst/>
          </a:prstGeom>
        </p:spPr>
      </p:pic>
    </p:spTree>
    <p:extLst>
      <p:ext uri="{BB962C8B-B14F-4D97-AF65-F5344CB8AC3E}">
        <p14:creationId xmlns:p14="http://schemas.microsoft.com/office/powerpoint/2010/main" val="58132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C79006-E66C-DB23-8226-52BC0F818539}"/>
              </a:ext>
            </a:extLst>
          </p:cNvPr>
          <p:cNvSpPr>
            <a:spLocks noGrp="1"/>
          </p:cNvSpPr>
          <p:nvPr>
            <p:ph type="title"/>
          </p:nvPr>
        </p:nvSpPr>
        <p:spPr>
          <a:xfrm>
            <a:off x="690249" y="136525"/>
            <a:ext cx="11029616" cy="836598"/>
          </a:xfrm>
        </p:spPr>
        <p:txBody>
          <a:bodyPr>
            <a:normAutofit fontScale="90000"/>
          </a:bodyPr>
          <a:lstStyle/>
          <a:p>
            <a:br>
              <a:rPr lang="en-US" altLang="ja-JP" sz="3600" dirty="0"/>
            </a:br>
            <a:r>
              <a:rPr lang="ja-JP" altLang="en-US" sz="1800" b="1" dirty="0">
                <a:solidFill>
                  <a:schemeClr val="accent5">
                    <a:lumMod val="75000"/>
                  </a:schemeClr>
                </a:solidFill>
                <a:latin typeface="BIZ UDPゴシック" panose="020B0400000000000000" pitchFamily="50" charset="-128"/>
                <a:ea typeface="BIZ UDPゴシック" panose="020B0400000000000000" pitchFamily="50" charset="-128"/>
              </a:rPr>
              <a:t>そして、いよいよ　</a:t>
            </a:r>
            <a:r>
              <a:rPr lang="ja-JP" altLang="en-US" sz="3100" b="1" dirty="0">
                <a:solidFill>
                  <a:srgbClr val="FF0000"/>
                </a:solidFill>
                <a:latin typeface="BIZ UDPゴシック" panose="020B0400000000000000" pitchFamily="50" charset="-128"/>
                <a:ea typeface="BIZ UDPゴシック" panose="020B0400000000000000" pitchFamily="50" charset="-128"/>
              </a:rPr>
              <a:t>チャレンジ！</a:t>
            </a:r>
            <a:br>
              <a:rPr lang="en-US" altLang="ja-JP" sz="3100" b="1" dirty="0">
                <a:solidFill>
                  <a:srgbClr val="FF0000"/>
                </a:solidFill>
                <a:latin typeface="BIZ UDPゴシック" panose="020B0400000000000000" pitchFamily="50" charset="-128"/>
                <a:ea typeface="BIZ UDPゴシック" panose="020B0400000000000000" pitchFamily="50" charset="-128"/>
              </a:rPr>
            </a:br>
            <a:br>
              <a:rPr lang="en-US" altLang="ja-JP" sz="3600" b="1" dirty="0">
                <a:solidFill>
                  <a:schemeClr val="accent5">
                    <a:lumMod val="75000"/>
                  </a:schemeClr>
                </a:solidFill>
                <a:latin typeface="BIZ UDPゴシック" panose="020B0400000000000000" pitchFamily="50" charset="-128"/>
                <a:ea typeface="BIZ UDPゴシック" panose="020B0400000000000000" pitchFamily="50" charset="-128"/>
              </a:rPr>
            </a:br>
            <a:r>
              <a:rPr lang="ja-JP" altLang="en-US" sz="2700" b="1" dirty="0">
                <a:solidFill>
                  <a:schemeClr val="accent5">
                    <a:lumMod val="75000"/>
                  </a:schemeClr>
                </a:solidFill>
                <a:latin typeface="BIZ UDPゴシック" panose="020B0400000000000000" pitchFamily="50" charset="-128"/>
                <a:ea typeface="BIZ UDPゴシック" panose="020B0400000000000000" pitchFamily="50" charset="-128"/>
              </a:rPr>
              <a:t>ケニア　カグンドゥイニ出産施設プロジェクト　</a:t>
            </a:r>
            <a:endParaRPr lang="ja-JP" altLang="en-US" sz="2700" b="1"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4F4EA38-6482-C4AD-8E51-AA9D5D4D4209}"/>
              </a:ext>
            </a:extLst>
          </p:cNvPr>
          <p:cNvSpPr>
            <a:spLocks noGrp="1"/>
          </p:cNvSpPr>
          <p:nvPr>
            <p:ph idx="1"/>
          </p:nvPr>
        </p:nvSpPr>
        <p:spPr>
          <a:xfrm>
            <a:off x="589581" y="1786853"/>
            <a:ext cx="10878169" cy="4827865"/>
          </a:xfrm>
        </p:spPr>
        <p:txBody>
          <a:bodyPr>
            <a:normAutofit fontScale="92500"/>
          </a:bodyPr>
          <a:lstStyle/>
          <a:p>
            <a:r>
              <a:rPr kumimoji="1" lang="ja-JP" altLang="en-US" sz="4800" b="1" dirty="0"/>
              <a:t>実施国：</a:t>
            </a:r>
            <a:r>
              <a:rPr kumimoji="1" lang="en-US" altLang="ja-JP" sz="4300" b="1" dirty="0"/>
              <a:t>Thika</a:t>
            </a:r>
            <a:r>
              <a:rPr kumimoji="1" lang="ja-JP" altLang="en-US" sz="4300" b="1" dirty="0"/>
              <a:t>　</a:t>
            </a:r>
            <a:r>
              <a:rPr kumimoji="1" lang="en-US" altLang="ja-JP" sz="4300" b="1" dirty="0"/>
              <a:t>RC   </a:t>
            </a:r>
            <a:r>
              <a:rPr lang="en-US" altLang="ja-JP" sz="4300" b="1" dirty="0"/>
              <a:t>/   </a:t>
            </a:r>
            <a:r>
              <a:rPr kumimoji="1" lang="ja-JP" altLang="en-US" sz="4300" b="1" dirty="0"/>
              <a:t>援助国：柏南</a:t>
            </a:r>
            <a:r>
              <a:rPr kumimoji="1" lang="en-US" altLang="ja-JP" sz="4300" b="1" dirty="0"/>
              <a:t>RC</a:t>
            </a:r>
          </a:p>
          <a:p>
            <a:r>
              <a:rPr kumimoji="1" lang="ja-JP" altLang="en-US" sz="5100" b="1" dirty="0"/>
              <a:t>資金：</a:t>
            </a:r>
            <a:r>
              <a:rPr kumimoji="1" lang="en-US" altLang="ja-JP" sz="5100" b="1" dirty="0"/>
              <a:t>46,472</a:t>
            </a:r>
            <a:r>
              <a:rPr kumimoji="1" lang="ja-JP" altLang="en-US" sz="5100" b="1" dirty="0"/>
              <a:t>ドル </a:t>
            </a:r>
            <a:endParaRPr kumimoji="1" lang="en-US" altLang="ja-JP" sz="5100" b="1" dirty="0"/>
          </a:p>
          <a:p>
            <a:r>
              <a:rPr kumimoji="1" lang="ja-JP" altLang="en-US" sz="4800" b="1" dirty="0"/>
              <a:t>対象重点分野：母子の健康</a:t>
            </a:r>
            <a:endParaRPr kumimoji="1" lang="en-US" altLang="ja-JP" sz="4800" b="1" dirty="0"/>
          </a:p>
          <a:p>
            <a:r>
              <a:rPr kumimoji="1" lang="ja-JP" altLang="en-US" sz="4800" b="1" dirty="0"/>
              <a:t>協力団体：ムランガ郡政府（</a:t>
            </a:r>
            <a:r>
              <a:rPr lang="en-US" altLang="ja-JP" sz="4800" b="1" dirty="0"/>
              <a:t>MOU</a:t>
            </a:r>
            <a:r>
              <a:rPr lang="ja-JP" altLang="en-US" sz="4800" b="1" dirty="0"/>
              <a:t>締結）</a:t>
            </a:r>
            <a:endParaRPr lang="en-US" altLang="ja-JP" sz="4800" b="1" dirty="0"/>
          </a:p>
          <a:p>
            <a:r>
              <a:rPr kumimoji="1" lang="ja-JP" altLang="en-US" sz="4800" b="1" dirty="0"/>
              <a:t>協力者：</a:t>
            </a:r>
            <a:r>
              <a:rPr kumimoji="1" lang="ja-JP" altLang="en-US" sz="5200" b="1" dirty="0"/>
              <a:t>モヨ・チルドレンセンター</a:t>
            </a:r>
            <a:endParaRPr kumimoji="1" lang="en-US" altLang="ja-JP" sz="5200" b="1" dirty="0"/>
          </a:p>
          <a:p>
            <a:pPr marL="0" indent="0">
              <a:buNone/>
            </a:pPr>
            <a:r>
              <a:rPr kumimoji="1" lang="ja-JP" altLang="en-US" sz="6000" b="1" dirty="0"/>
              <a:t> 　　　　　　　</a:t>
            </a:r>
            <a:r>
              <a:rPr kumimoji="1" lang="ja-JP" altLang="en-US" sz="4700" b="1" dirty="0"/>
              <a:t>現地の情報をもらう</a:t>
            </a:r>
            <a:endParaRPr kumimoji="1" lang="en-US" altLang="ja-JP" sz="4700" b="1" dirty="0"/>
          </a:p>
          <a:p>
            <a:endParaRPr kumimoji="1" lang="ja-JP" altLang="en-US" dirty="0"/>
          </a:p>
        </p:txBody>
      </p:sp>
      <p:sp>
        <p:nvSpPr>
          <p:cNvPr id="4" name="日付プレースホルダー 3">
            <a:extLst>
              <a:ext uri="{FF2B5EF4-FFF2-40B4-BE49-F238E27FC236}">
                <a16:creationId xmlns:a16="http://schemas.microsoft.com/office/drawing/2014/main" id="{7F657770-AC5D-B324-9E5D-E5F74DA97F2C}"/>
              </a:ext>
            </a:extLst>
          </p:cNvPr>
          <p:cNvSpPr>
            <a:spLocks noGrp="1"/>
          </p:cNvSpPr>
          <p:nvPr>
            <p:ph type="dt" sz="half" idx="10"/>
          </p:nvPr>
        </p:nvSpPr>
        <p:spPr/>
        <p:txBody>
          <a:bodyPr/>
          <a:lstStyle/>
          <a:p>
            <a:pPr rtl="0"/>
            <a:endParaRPr lang="en-US" dirty="0"/>
          </a:p>
        </p:txBody>
      </p:sp>
    </p:spTree>
    <p:extLst>
      <p:ext uri="{BB962C8B-B14F-4D97-AF65-F5344CB8AC3E}">
        <p14:creationId xmlns:p14="http://schemas.microsoft.com/office/powerpoint/2010/main" val="382538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D0AC4D-F43A-6161-6C52-675155AD5AB8}"/>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2541C87D-A6B8-261E-FCE1-39D042F11C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097" y="579875"/>
            <a:ext cx="4400904" cy="3329537"/>
          </a:xfrm>
        </p:spPr>
      </p:pic>
      <p:sp>
        <p:nvSpPr>
          <p:cNvPr id="4" name="日付プレースホルダー 3">
            <a:extLst>
              <a:ext uri="{FF2B5EF4-FFF2-40B4-BE49-F238E27FC236}">
                <a16:creationId xmlns:a16="http://schemas.microsoft.com/office/drawing/2014/main" id="{F59DA4E6-14B1-AF37-E063-2702CEF3AE40}"/>
              </a:ext>
            </a:extLst>
          </p:cNvPr>
          <p:cNvSpPr>
            <a:spLocks noGrp="1"/>
          </p:cNvSpPr>
          <p:nvPr>
            <p:ph type="dt" sz="half" idx="10"/>
          </p:nvPr>
        </p:nvSpPr>
        <p:spPr/>
        <p:txBody>
          <a:bodyPr/>
          <a:lstStyle/>
          <a:p>
            <a:pPr rtl="0"/>
            <a:fld id="{3FE9C3F6-23B1-4AC7-8654-56B71A245609}" type="datetime1">
              <a:rPr lang="ja-JP" altLang="en-US" smtClean="0"/>
              <a:t>2024/1/18</a:t>
            </a:fld>
            <a:endParaRPr lang="en-US" dirty="0"/>
          </a:p>
        </p:txBody>
      </p:sp>
      <p:pic>
        <p:nvPicPr>
          <p:cNvPr id="8" name="図 7">
            <a:extLst>
              <a:ext uri="{FF2B5EF4-FFF2-40B4-BE49-F238E27FC236}">
                <a16:creationId xmlns:a16="http://schemas.microsoft.com/office/drawing/2014/main" id="{DA097DF1-E9BB-F3C9-AA64-ED479BD86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746" y="545670"/>
            <a:ext cx="4400904" cy="3300678"/>
          </a:xfrm>
          <a:prstGeom prst="rect">
            <a:avLst/>
          </a:prstGeom>
        </p:spPr>
      </p:pic>
      <p:pic>
        <p:nvPicPr>
          <p:cNvPr id="10" name="図 9">
            <a:extLst>
              <a:ext uri="{FF2B5EF4-FFF2-40B4-BE49-F238E27FC236}">
                <a16:creationId xmlns:a16="http://schemas.microsoft.com/office/drawing/2014/main" id="{D181B2E5-E699-FF5B-76BE-EFCFD38E8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4394" y="579875"/>
            <a:ext cx="2509903" cy="3329537"/>
          </a:xfrm>
          <a:prstGeom prst="rect">
            <a:avLst/>
          </a:prstGeom>
        </p:spPr>
      </p:pic>
      <p:pic>
        <p:nvPicPr>
          <p:cNvPr id="12" name="図 11">
            <a:extLst>
              <a:ext uri="{FF2B5EF4-FFF2-40B4-BE49-F238E27FC236}">
                <a16:creationId xmlns:a16="http://schemas.microsoft.com/office/drawing/2014/main" id="{4E678A17-7336-761F-D4EE-6BD8C4996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7" y="3880553"/>
            <a:ext cx="2233085" cy="2977447"/>
          </a:xfrm>
          <a:prstGeom prst="rect">
            <a:avLst/>
          </a:prstGeom>
        </p:spPr>
      </p:pic>
      <p:pic>
        <p:nvPicPr>
          <p:cNvPr id="14" name="図 13">
            <a:extLst>
              <a:ext uri="{FF2B5EF4-FFF2-40B4-BE49-F238E27FC236}">
                <a16:creationId xmlns:a16="http://schemas.microsoft.com/office/drawing/2014/main" id="{F8DBA19A-D3F4-D75E-0915-E44AF1182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0404" y="3896063"/>
            <a:ext cx="2233086" cy="2975287"/>
          </a:xfrm>
          <a:prstGeom prst="rect">
            <a:avLst/>
          </a:prstGeom>
        </p:spPr>
      </p:pic>
      <p:pic>
        <p:nvPicPr>
          <p:cNvPr id="16" name="図 15">
            <a:extLst>
              <a:ext uri="{FF2B5EF4-FFF2-40B4-BE49-F238E27FC236}">
                <a16:creationId xmlns:a16="http://schemas.microsoft.com/office/drawing/2014/main" id="{0D8C8DB6-0995-E1DD-0AEA-17047232CB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4754" y="3827655"/>
            <a:ext cx="2272759" cy="3030345"/>
          </a:xfrm>
          <a:prstGeom prst="rect">
            <a:avLst/>
          </a:prstGeom>
        </p:spPr>
      </p:pic>
      <p:pic>
        <p:nvPicPr>
          <p:cNvPr id="18" name="図 17">
            <a:extLst>
              <a:ext uri="{FF2B5EF4-FFF2-40B4-BE49-F238E27FC236}">
                <a16:creationId xmlns:a16="http://schemas.microsoft.com/office/drawing/2014/main" id="{5996E9BD-2A5B-7052-888F-50B5A86439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693" y="3880553"/>
            <a:ext cx="2206623" cy="2948588"/>
          </a:xfrm>
          <a:prstGeom prst="rect">
            <a:avLst/>
          </a:prstGeom>
        </p:spPr>
      </p:pic>
      <p:pic>
        <p:nvPicPr>
          <p:cNvPr id="20" name="図 19">
            <a:extLst>
              <a:ext uri="{FF2B5EF4-FFF2-40B4-BE49-F238E27FC236}">
                <a16:creationId xmlns:a16="http://schemas.microsoft.com/office/drawing/2014/main" id="{F36E4038-54D6-74FB-B9E2-1D688E2147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1538" y="3896063"/>
            <a:ext cx="2270281" cy="3030345"/>
          </a:xfrm>
          <a:prstGeom prst="rect">
            <a:avLst/>
          </a:prstGeom>
        </p:spPr>
      </p:pic>
      <p:sp>
        <p:nvSpPr>
          <p:cNvPr id="3" name="四角形: 角を丸くする 2">
            <a:extLst>
              <a:ext uri="{FF2B5EF4-FFF2-40B4-BE49-F238E27FC236}">
                <a16:creationId xmlns:a16="http://schemas.microsoft.com/office/drawing/2014/main" id="{11BB7A52-606C-742C-C358-E9DAED92F8F9}"/>
              </a:ext>
            </a:extLst>
          </p:cNvPr>
          <p:cNvSpPr/>
          <p:nvPr/>
        </p:nvSpPr>
        <p:spPr>
          <a:xfrm>
            <a:off x="3070371" y="3305262"/>
            <a:ext cx="989901" cy="4409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外観</a:t>
            </a:r>
          </a:p>
        </p:txBody>
      </p:sp>
      <p:sp>
        <p:nvSpPr>
          <p:cNvPr id="5" name="四角形: 角を丸くする 4">
            <a:extLst>
              <a:ext uri="{FF2B5EF4-FFF2-40B4-BE49-F238E27FC236}">
                <a16:creationId xmlns:a16="http://schemas.microsoft.com/office/drawing/2014/main" id="{5BD48229-4D8A-9DF6-41CA-96B3EFD84DA2}"/>
              </a:ext>
            </a:extLst>
          </p:cNvPr>
          <p:cNvSpPr/>
          <p:nvPr/>
        </p:nvSpPr>
        <p:spPr>
          <a:xfrm>
            <a:off x="6342415" y="3277043"/>
            <a:ext cx="1015068" cy="4251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分娩室</a:t>
            </a:r>
          </a:p>
        </p:txBody>
      </p:sp>
      <p:sp>
        <p:nvSpPr>
          <p:cNvPr id="7" name="四角形: 角を丸くする 6">
            <a:extLst>
              <a:ext uri="{FF2B5EF4-FFF2-40B4-BE49-F238E27FC236}">
                <a16:creationId xmlns:a16="http://schemas.microsoft.com/office/drawing/2014/main" id="{90B2B83B-92C1-9750-37C9-A0D550DFE677}"/>
              </a:ext>
            </a:extLst>
          </p:cNvPr>
          <p:cNvSpPr/>
          <p:nvPr/>
        </p:nvSpPr>
        <p:spPr>
          <a:xfrm>
            <a:off x="9689284" y="3305262"/>
            <a:ext cx="1054035" cy="4409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滅菌器</a:t>
            </a:r>
          </a:p>
        </p:txBody>
      </p:sp>
      <p:sp>
        <p:nvSpPr>
          <p:cNvPr id="9" name="四角形: 角を丸くする 8">
            <a:extLst>
              <a:ext uri="{FF2B5EF4-FFF2-40B4-BE49-F238E27FC236}">
                <a16:creationId xmlns:a16="http://schemas.microsoft.com/office/drawing/2014/main" id="{78379861-0C67-DA4F-6B3B-0E97697935FB}"/>
              </a:ext>
            </a:extLst>
          </p:cNvPr>
          <p:cNvSpPr/>
          <p:nvPr/>
        </p:nvSpPr>
        <p:spPr>
          <a:xfrm>
            <a:off x="838200" y="6356350"/>
            <a:ext cx="1015767" cy="472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発電機</a:t>
            </a:r>
          </a:p>
        </p:txBody>
      </p:sp>
      <p:sp>
        <p:nvSpPr>
          <p:cNvPr id="11" name="四角形: 角を丸くする 10">
            <a:extLst>
              <a:ext uri="{FF2B5EF4-FFF2-40B4-BE49-F238E27FC236}">
                <a16:creationId xmlns:a16="http://schemas.microsoft.com/office/drawing/2014/main" id="{2C32E73F-2DB7-CC02-F682-5BE74D245343}"/>
              </a:ext>
            </a:extLst>
          </p:cNvPr>
          <p:cNvSpPr/>
          <p:nvPr/>
        </p:nvSpPr>
        <p:spPr>
          <a:xfrm>
            <a:off x="4673343" y="6362460"/>
            <a:ext cx="2374247" cy="3987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医療機器専用焼却炉</a:t>
            </a:r>
          </a:p>
        </p:txBody>
      </p:sp>
      <p:sp>
        <p:nvSpPr>
          <p:cNvPr id="13" name="四角形: 角を丸くする 12">
            <a:extLst>
              <a:ext uri="{FF2B5EF4-FFF2-40B4-BE49-F238E27FC236}">
                <a16:creationId xmlns:a16="http://schemas.microsoft.com/office/drawing/2014/main" id="{3CD706C5-46CD-A20E-15EB-E2FB21027EF3}"/>
              </a:ext>
            </a:extLst>
          </p:cNvPr>
          <p:cNvSpPr/>
          <p:nvPr/>
        </p:nvSpPr>
        <p:spPr>
          <a:xfrm>
            <a:off x="3011611" y="6356350"/>
            <a:ext cx="947993" cy="472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ベッド</a:t>
            </a:r>
          </a:p>
        </p:txBody>
      </p:sp>
      <p:sp>
        <p:nvSpPr>
          <p:cNvPr id="15" name="四角形: 角を丸くする 14">
            <a:extLst>
              <a:ext uri="{FF2B5EF4-FFF2-40B4-BE49-F238E27FC236}">
                <a16:creationId xmlns:a16="http://schemas.microsoft.com/office/drawing/2014/main" id="{8D5B6E69-70BC-D022-396B-4CC8A56DAAAD}"/>
              </a:ext>
            </a:extLst>
          </p:cNvPr>
          <p:cNvSpPr/>
          <p:nvPr/>
        </p:nvSpPr>
        <p:spPr>
          <a:xfrm>
            <a:off x="7283149" y="6356350"/>
            <a:ext cx="1822906" cy="3987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心音を聞く装置</a:t>
            </a:r>
          </a:p>
        </p:txBody>
      </p:sp>
      <p:sp>
        <p:nvSpPr>
          <p:cNvPr id="17" name="四角形: 角を丸くする 16">
            <a:extLst>
              <a:ext uri="{FF2B5EF4-FFF2-40B4-BE49-F238E27FC236}">
                <a16:creationId xmlns:a16="http://schemas.microsoft.com/office/drawing/2014/main" id="{42077103-FE0A-6B0A-A44F-A9274EABCEF1}"/>
              </a:ext>
            </a:extLst>
          </p:cNvPr>
          <p:cNvSpPr/>
          <p:nvPr/>
        </p:nvSpPr>
        <p:spPr>
          <a:xfrm>
            <a:off x="10216301" y="6467912"/>
            <a:ext cx="1183779" cy="3900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備品</a:t>
            </a:r>
          </a:p>
        </p:txBody>
      </p:sp>
    </p:spTree>
    <p:extLst>
      <p:ext uri="{BB962C8B-B14F-4D97-AF65-F5344CB8AC3E}">
        <p14:creationId xmlns:p14="http://schemas.microsoft.com/office/powerpoint/2010/main" val="75002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16833-837F-F0DF-7168-0A3F9E02DED6}"/>
              </a:ext>
            </a:extLst>
          </p:cNvPr>
          <p:cNvSpPr>
            <a:spLocks noGrp="1"/>
          </p:cNvSpPr>
          <p:nvPr>
            <p:ph type="title"/>
          </p:nvPr>
        </p:nvSpPr>
        <p:spPr>
          <a:xfrm>
            <a:off x="234805" y="-1"/>
            <a:ext cx="11350391" cy="746621"/>
          </a:xfrm>
        </p:spPr>
        <p:txBody>
          <a:bodyPr>
            <a:normAutofit/>
          </a:bodyPr>
          <a:lstStyle/>
          <a:p>
            <a:r>
              <a:rPr kumimoji="1" lang="en-US" altLang="ja-JP" sz="3600" dirty="0">
                <a:solidFill>
                  <a:srgbClr val="0070C0"/>
                </a:solidFill>
              </a:rPr>
              <a:t>2021</a:t>
            </a:r>
            <a:r>
              <a:rPr kumimoji="1" lang="ja-JP" altLang="en-US" sz="3600" dirty="0">
                <a:solidFill>
                  <a:srgbClr val="0070C0"/>
                </a:solidFill>
              </a:rPr>
              <a:t>年</a:t>
            </a:r>
            <a:r>
              <a:rPr kumimoji="1" lang="en-US" altLang="ja-JP" sz="3600" dirty="0">
                <a:solidFill>
                  <a:srgbClr val="0070C0"/>
                </a:solidFill>
              </a:rPr>
              <a:t>11</a:t>
            </a:r>
            <a:r>
              <a:rPr kumimoji="1" lang="ja-JP" altLang="en-US" sz="3600" dirty="0">
                <a:solidFill>
                  <a:srgbClr val="0070C0"/>
                </a:solidFill>
              </a:rPr>
              <a:t>月</a:t>
            </a:r>
            <a:r>
              <a:rPr kumimoji="1" lang="en-US" altLang="ja-JP" sz="3600" dirty="0">
                <a:solidFill>
                  <a:srgbClr val="0070C0"/>
                </a:solidFill>
              </a:rPr>
              <a:t>12</a:t>
            </a:r>
            <a:r>
              <a:rPr kumimoji="1" lang="ja-JP" altLang="en-US" sz="3600" dirty="0">
                <a:solidFill>
                  <a:srgbClr val="0070C0"/>
                </a:solidFill>
              </a:rPr>
              <a:t>日　</a:t>
            </a:r>
            <a:r>
              <a:rPr kumimoji="1" lang="ja-JP" altLang="en-US" sz="3600" dirty="0">
                <a:solidFill>
                  <a:srgbClr val="FF0000"/>
                </a:solidFill>
              </a:rPr>
              <a:t> </a:t>
            </a:r>
            <a:r>
              <a:rPr kumimoji="1" lang="ja-JP" altLang="en-US" sz="3600" dirty="0">
                <a:solidFill>
                  <a:srgbClr val="0070C0"/>
                </a:solidFill>
              </a:rPr>
              <a:t>カグンドゥイニ診療施設　完成</a:t>
            </a:r>
          </a:p>
        </p:txBody>
      </p:sp>
      <p:pic>
        <p:nvPicPr>
          <p:cNvPr id="6" name="コンテンツ プレースホルダー 5">
            <a:extLst>
              <a:ext uri="{FF2B5EF4-FFF2-40B4-BE49-F238E27FC236}">
                <a16:creationId xmlns:a16="http://schemas.microsoft.com/office/drawing/2014/main" id="{57468187-D13C-A0DD-3821-862ADB80D4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053" y="562236"/>
            <a:ext cx="4739867" cy="3173770"/>
          </a:xfrm>
        </p:spPr>
      </p:pic>
      <p:sp>
        <p:nvSpPr>
          <p:cNvPr id="4" name="日付プレースホルダー 3">
            <a:extLst>
              <a:ext uri="{FF2B5EF4-FFF2-40B4-BE49-F238E27FC236}">
                <a16:creationId xmlns:a16="http://schemas.microsoft.com/office/drawing/2014/main" id="{FF94B7CD-413A-B6CC-67DF-3838FC88887F}"/>
              </a:ext>
            </a:extLst>
          </p:cNvPr>
          <p:cNvSpPr>
            <a:spLocks noGrp="1"/>
          </p:cNvSpPr>
          <p:nvPr>
            <p:ph type="dt" sz="half" idx="10"/>
          </p:nvPr>
        </p:nvSpPr>
        <p:spPr/>
        <p:txBody>
          <a:bodyPr/>
          <a:lstStyle/>
          <a:p>
            <a:pPr rtl="0"/>
            <a:fld id="{3FE9C3F6-23B1-4AC7-8654-56B71A245609}" type="datetime1">
              <a:rPr lang="ja-JP" altLang="en-US" smtClean="0"/>
              <a:t>2024/1/18</a:t>
            </a:fld>
            <a:endParaRPr lang="en-US" dirty="0"/>
          </a:p>
        </p:txBody>
      </p:sp>
      <p:pic>
        <p:nvPicPr>
          <p:cNvPr id="8" name="図 7">
            <a:extLst>
              <a:ext uri="{FF2B5EF4-FFF2-40B4-BE49-F238E27FC236}">
                <a16:creationId xmlns:a16="http://schemas.microsoft.com/office/drawing/2014/main" id="{2C7C0F98-9C4B-5F36-9C5C-968EF7B6E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63499"/>
            <a:ext cx="4819698" cy="3182419"/>
          </a:xfrm>
          <a:prstGeom prst="rect">
            <a:avLst/>
          </a:prstGeom>
        </p:spPr>
      </p:pic>
      <p:pic>
        <p:nvPicPr>
          <p:cNvPr id="10" name="図 9">
            <a:extLst>
              <a:ext uri="{FF2B5EF4-FFF2-40B4-BE49-F238E27FC236}">
                <a16:creationId xmlns:a16="http://schemas.microsoft.com/office/drawing/2014/main" id="{E701CDDD-F116-55D0-AE74-D0CED0956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40" y="3775099"/>
            <a:ext cx="4962330" cy="3196816"/>
          </a:xfrm>
          <a:prstGeom prst="rect">
            <a:avLst/>
          </a:prstGeom>
        </p:spPr>
      </p:pic>
      <p:pic>
        <p:nvPicPr>
          <p:cNvPr id="12" name="図 11">
            <a:extLst>
              <a:ext uri="{FF2B5EF4-FFF2-40B4-BE49-F238E27FC236}">
                <a16:creationId xmlns:a16="http://schemas.microsoft.com/office/drawing/2014/main" id="{4E70FF4E-C8B0-807F-8738-DEE6FAB18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430" y="3804280"/>
            <a:ext cx="4673268" cy="3138454"/>
          </a:xfrm>
          <a:prstGeom prst="rect">
            <a:avLst/>
          </a:prstGeom>
        </p:spPr>
      </p:pic>
      <p:sp>
        <p:nvSpPr>
          <p:cNvPr id="3" name="四角形: 角を丸くする 2">
            <a:extLst>
              <a:ext uri="{FF2B5EF4-FFF2-40B4-BE49-F238E27FC236}">
                <a16:creationId xmlns:a16="http://schemas.microsoft.com/office/drawing/2014/main" id="{525B34BE-4548-3599-F414-EF820EDF7536}"/>
              </a:ext>
            </a:extLst>
          </p:cNvPr>
          <p:cNvSpPr/>
          <p:nvPr/>
        </p:nvSpPr>
        <p:spPr>
          <a:xfrm>
            <a:off x="4144161" y="2592198"/>
            <a:ext cx="755010" cy="201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t>ガバナー</a:t>
            </a:r>
          </a:p>
        </p:txBody>
      </p:sp>
      <p:sp>
        <p:nvSpPr>
          <p:cNvPr id="5" name="四角形: 角を丸くする 4">
            <a:extLst>
              <a:ext uri="{FF2B5EF4-FFF2-40B4-BE49-F238E27FC236}">
                <a16:creationId xmlns:a16="http://schemas.microsoft.com/office/drawing/2014/main" id="{105F4F76-28FE-E74B-C4CF-A5C43D9E0362}"/>
              </a:ext>
            </a:extLst>
          </p:cNvPr>
          <p:cNvSpPr/>
          <p:nvPr/>
        </p:nvSpPr>
        <p:spPr>
          <a:xfrm>
            <a:off x="3489821" y="2220220"/>
            <a:ext cx="503340" cy="1761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t>会長</a:t>
            </a:r>
          </a:p>
        </p:txBody>
      </p:sp>
      <p:sp>
        <p:nvSpPr>
          <p:cNvPr id="7" name="四角形: 角を丸くする 6">
            <a:extLst>
              <a:ext uri="{FF2B5EF4-FFF2-40B4-BE49-F238E27FC236}">
                <a16:creationId xmlns:a16="http://schemas.microsoft.com/office/drawing/2014/main" id="{5335BB48-457A-D5E5-7FDE-9CA70ED8C66F}"/>
              </a:ext>
            </a:extLst>
          </p:cNvPr>
          <p:cNvSpPr/>
          <p:nvPr/>
        </p:nvSpPr>
        <p:spPr>
          <a:xfrm>
            <a:off x="3007454" y="6639886"/>
            <a:ext cx="964733" cy="2181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t>入院セット</a:t>
            </a:r>
          </a:p>
        </p:txBody>
      </p:sp>
    </p:spTree>
    <p:extLst>
      <p:ext uri="{BB962C8B-B14F-4D97-AF65-F5344CB8AC3E}">
        <p14:creationId xmlns:p14="http://schemas.microsoft.com/office/powerpoint/2010/main" val="38572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D621A1-11DC-2A86-EFFD-C97E99371E14}"/>
              </a:ext>
            </a:extLst>
          </p:cNvPr>
          <p:cNvSpPr>
            <a:spLocks noGrp="1"/>
          </p:cNvSpPr>
          <p:nvPr>
            <p:ph type="title"/>
          </p:nvPr>
        </p:nvSpPr>
        <p:spPr>
          <a:xfrm>
            <a:off x="5101778" y="-119396"/>
            <a:ext cx="6878972" cy="1006679"/>
          </a:xfrm>
        </p:spPr>
        <p:txBody>
          <a:bodyPr>
            <a:normAutofit/>
          </a:bodyPr>
          <a:lstStyle/>
          <a:p>
            <a:r>
              <a:rPr kumimoji="1" lang="en-US" altLang="ja-JP" sz="3200" dirty="0">
                <a:solidFill>
                  <a:srgbClr val="0070C0"/>
                </a:solidFill>
              </a:rPr>
              <a:t>2021</a:t>
            </a:r>
            <a:r>
              <a:rPr kumimoji="1" lang="ja-JP" altLang="en-US" sz="3200" dirty="0">
                <a:solidFill>
                  <a:srgbClr val="0070C0"/>
                </a:solidFill>
              </a:rPr>
              <a:t>年</a:t>
            </a:r>
            <a:r>
              <a:rPr kumimoji="1" lang="en-US" altLang="ja-JP" sz="3200" dirty="0">
                <a:solidFill>
                  <a:srgbClr val="0070C0"/>
                </a:solidFill>
              </a:rPr>
              <a:t>11</a:t>
            </a:r>
            <a:r>
              <a:rPr kumimoji="1" lang="ja-JP" altLang="en-US" sz="3200" dirty="0">
                <a:solidFill>
                  <a:srgbClr val="0070C0"/>
                </a:solidFill>
              </a:rPr>
              <a:t>月</a:t>
            </a:r>
            <a:r>
              <a:rPr kumimoji="1" lang="en-US" altLang="ja-JP" sz="3200" dirty="0">
                <a:solidFill>
                  <a:srgbClr val="0070C0"/>
                </a:solidFill>
              </a:rPr>
              <a:t>12</a:t>
            </a:r>
            <a:r>
              <a:rPr kumimoji="1" lang="ja-JP" altLang="en-US" sz="3200" dirty="0">
                <a:solidFill>
                  <a:srgbClr val="0070C0"/>
                </a:solidFill>
              </a:rPr>
              <a:t>日　</a:t>
            </a:r>
            <a:r>
              <a:rPr kumimoji="1" lang="ja-JP" altLang="en-US" sz="3200" dirty="0">
                <a:solidFill>
                  <a:srgbClr val="FF0000"/>
                </a:solidFill>
              </a:rPr>
              <a:t>完成セレモニー　　</a:t>
            </a:r>
            <a:endParaRPr kumimoji="1" lang="ja-JP" altLang="en-US" sz="3200" dirty="0"/>
          </a:p>
        </p:txBody>
      </p:sp>
      <p:pic>
        <p:nvPicPr>
          <p:cNvPr id="6" name="コンテンツ プレースホルダー 5">
            <a:extLst>
              <a:ext uri="{FF2B5EF4-FFF2-40B4-BE49-F238E27FC236}">
                <a16:creationId xmlns:a16="http://schemas.microsoft.com/office/drawing/2014/main" id="{BAD2A9A1-F186-FC63-42A2-FC271986B7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27" y="613432"/>
            <a:ext cx="4806973" cy="3185436"/>
          </a:xfrm>
        </p:spPr>
      </p:pic>
      <p:sp>
        <p:nvSpPr>
          <p:cNvPr id="4" name="日付プレースホルダー 3">
            <a:extLst>
              <a:ext uri="{FF2B5EF4-FFF2-40B4-BE49-F238E27FC236}">
                <a16:creationId xmlns:a16="http://schemas.microsoft.com/office/drawing/2014/main" id="{F91A4BDB-18C4-86CF-AB1F-16F70184A324}"/>
              </a:ext>
            </a:extLst>
          </p:cNvPr>
          <p:cNvSpPr>
            <a:spLocks noGrp="1"/>
          </p:cNvSpPr>
          <p:nvPr>
            <p:ph type="dt" sz="half" idx="10"/>
          </p:nvPr>
        </p:nvSpPr>
        <p:spPr/>
        <p:txBody>
          <a:bodyPr/>
          <a:lstStyle/>
          <a:p>
            <a:pPr rtl="0"/>
            <a:fld id="{3FE9C3F6-23B1-4AC7-8654-56B71A245609}" type="datetime1">
              <a:rPr lang="ja-JP" altLang="en-US" smtClean="0"/>
              <a:t>2024/1/18</a:t>
            </a:fld>
            <a:endParaRPr lang="en-US" dirty="0"/>
          </a:p>
        </p:txBody>
      </p:sp>
      <p:pic>
        <p:nvPicPr>
          <p:cNvPr id="8" name="図 7">
            <a:extLst>
              <a:ext uri="{FF2B5EF4-FFF2-40B4-BE49-F238E27FC236}">
                <a16:creationId xmlns:a16="http://schemas.microsoft.com/office/drawing/2014/main" id="{477B49A2-1DE4-FE89-3019-33F4EDC6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7" y="3675265"/>
            <a:ext cx="4789585" cy="3185436"/>
          </a:xfrm>
          <a:prstGeom prst="rect">
            <a:avLst/>
          </a:prstGeom>
        </p:spPr>
      </p:pic>
      <p:pic>
        <p:nvPicPr>
          <p:cNvPr id="10" name="図 9">
            <a:extLst>
              <a:ext uri="{FF2B5EF4-FFF2-40B4-BE49-F238E27FC236}">
                <a16:creationId xmlns:a16="http://schemas.microsoft.com/office/drawing/2014/main" id="{288FD6B8-6374-A04C-7E7E-BC8B3998E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529" y="617800"/>
            <a:ext cx="7301471" cy="4867647"/>
          </a:xfrm>
          <a:prstGeom prst="rect">
            <a:avLst/>
          </a:prstGeom>
        </p:spPr>
      </p:pic>
      <p:sp>
        <p:nvSpPr>
          <p:cNvPr id="3" name="タイトル 1">
            <a:extLst>
              <a:ext uri="{FF2B5EF4-FFF2-40B4-BE49-F238E27FC236}">
                <a16:creationId xmlns:a16="http://schemas.microsoft.com/office/drawing/2014/main" id="{3D4B44A5-47AB-E3B1-CE63-4252342B59B5}"/>
              </a:ext>
            </a:extLst>
          </p:cNvPr>
          <p:cNvSpPr txBox="1">
            <a:spLocks/>
          </p:cNvSpPr>
          <p:nvPr/>
        </p:nvSpPr>
        <p:spPr>
          <a:xfrm>
            <a:off x="5101778" y="5532233"/>
            <a:ext cx="6878972" cy="7079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600" dirty="0"/>
              <a:t>Kashiwa</a:t>
            </a:r>
            <a:r>
              <a:rPr lang="ja-JP" altLang="en-US" sz="1600" dirty="0"/>
              <a:t> </a:t>
            </a:r>
            <a:r>
              <a:rPr lang="en-US" altLang="ja-JP" sz="1600" dirty="0"/>
              <a:t>Minami</a:t>
            </a:r>
            <a:r>
              <a:rPr lang="ja-JP" altLang="en-US" sz="1600" dirty="0"/>
              <a:t>のネーム入りシャツを着てプロジェクトの経緯と当クラブの紹介をする実施国</a:t>
            </a:r>
            <a:r>
              <a:rPr lang="en-US" altLang="ja-JP" sz="1600" dirty="0"/>
              <a:t>RC</a:t>
            </a:r>
            <a:r>
              <a:rPr lang="ja-JP" altLang="en-US" sz="1600" dirty="0"/>
              <a:t>のリタ・マレテさん</a:t>
            </a:r>
          </a:p>
        </p:txBody>
      </p:sp>
    </p:spTree>
    <p:extLst>
      <p:ext uri="{BB962C8B-B14F-4D97-AF65-F5344CB8AC3E}">
        <p14:creationId xmlns:p14="http://schemas.microsoft.com/office/powerpoint/2010/main" val="231671119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1905</TotalTime>
  <Words>827</Words>
  <Application>Microsoft Office PowerPoint</Application>
  <PresentationFormat>ワイド画面</PresentationFormat>
  <Paragraphs>152</Paragraphs>
  <Slides>15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15</vt:i4>
      </vt:variant>
    </vt:vector>
  </HeadingPairs>
  <TitlesOfParts>
    <vt:vector size="23" baseType="lpstr">
      <vt:lpstr>BIZ UDPゴシック</vt:lpstr>
      <vt:lpstr>BIZ UDP明朝 Medium</vt:lpstr>
      <vt:lpstr>游ゴシック</vt:lpstr>
      <vt:lpstr>游ゴシック Light</vt:lpstr>
      <vt:lpstr>Arial</vt:lpstr>
      <vt:lpstr>Calibri</vt:lpstr>
      <vt:lpstr>Gabriola</vt:lpstr>
      <vt:lpstr>Office テーマ</vt:lpstr>
      <vt:lpstr>グローバル補助金プロジェクトに 　 チャレンジ！</vt:lpstr>
      <vt:lpstr>　ケニア　カグンドゥイニ出産施設の設備 　「母子の健康」プロジェクト期間：2019年10月～2023年3月</vt:lpstr>
      <vt:lpstr>音楽を手土産に学校や保護施設など6カ所を視察</vt:lpstr>
      <vt:lpstr>PowerPoint プレゼンテーション</vt:lpstr>
      <vt:lpstr>改装工事前　  改装費はGG補助金対象外　二度目の地区補助金を申請  ＊地区補助金　60万円 　クラブ拠出　　30万円（人道的奉仕特例） </vt:lpstr>
      <vt:lpstr> そして、いよいよ　チャレンジ！  ケニア　カグンドゥイニ出産施設プロジェクト　</vt:lpstr>
      <vt:lpstr>PowerPoint プレゼンテーション</vt:lpstr>
      <vt:lpstr>2021年11月12日　 カグンドゥイニ診療施設　完成</vt:lpstr>
      <vt:lpstr>2021年11月12日　完成セレモニー　　</vt:lpstr>
      <vt:lpstr> We care for you and your baby </vt:lpstr>
      <vt:lpstr>渡航から1年半後</vt:lpstr>
      <vt:lpstr>GGの仕組み （当クラブの場合）</vt:lpstr>
      <vt:lpstr>　　　「人のために生きる」という価値観　・　「すべての人を愛する」　という人間力</vt:lpstr>
      <vt:lpstr>プロジェクトに、ご協力を頂きました 地区財団、RI日本事務局の皆さま そして日頃のロータリアンのご寄付に 感謝申し上げます。 　　　　　　　　　　　　　　　                                  柏南ロータリークラブ</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地区補助金（ＤＧ）とグローバル補助金（ＧＧ）を　　　　　　　　　　　　　　　　　　　　活用した　　国際人道支援</dc:title>
  <dc:creator>wataru kobayashi</dc:creator>
  <cp:lastModifiedBy>洋一 栗原</cp:lastModifiedBy>
  <cp:revision>3</cp:revision>
  <cp:lastPrinted>2023-12-28T01:48:36Z</cp:lastPrinted>
  <dcterms:created xsi:type="dcterms:W3CDTF">2023-12-07T07:17:31Z</dcterms:created>
  <dcterms:modified xsi:type="dcterms:W3CDTF">2024-01-18T00:00:22Z</dcterms:modified>
</cp:coreProperties>
</file>